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74" r:id="rId20"/>
    <p:sldId id="276" r:id="rId21"/>
    <p:sldId id="280" r:id="rId22"/>
    <p:sldId id="277" r:id="rId23"/>
    <p:sldId id="278" r:id="rId24"/>
    <p:sldId id="279" r:id="rId25"/>
    <p:sldId id="275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92035313cf8a5c3f" providerId="LiveId" clId="{10B1D52F-5CC8-4F06-85FD-1DDF91E9B980}"/>
    <pc:docChg chg="undo custSel addSld modSld">
      <pc:chgData name="" userId="92035313cf8a5c3f" providerId="LiveId" clId="{10B1D52F-5CC8-4F06-85FD-1DDF91E9B980}" dt="2024-10-31T14:46:54.926" v="7350" actId="20577"/>
      <pc:docMkLst>
        <pc:docMk/>
      </pc:docMkLst>
      <pc:sldChg chg="modSp add">
        <pc:chgData name="" userId="92035313cf8a5c3f" providerId="LiveId" clId="{10B1D52F-5CC8-4F06-85FD-1DDF91E9B980}" dt="2024-10-29T13:28:14.316" v="427" actId="255"/>
        <pc:sldMkLst>
          <pc:docMk/>
          <pc:sldMk cId="3505018597" sldId="256"/>
        </pc:sldMkLst>
        <pc:spChg chg="mod">
          <ac:chgData name="" userId="92035313cf8a5c3f" providerId="LiveId" clId="{10B1D52F-5CC8-4F06-85FD-1DDF91E9B980}" dt="2024-10-29T13:28:03.258" v="426" actId="14100"/>
          <ac:spMkLst>
            <pc:docMk/>
            <pc:sldMk cId="3505018597" sldId="256"/>
            <ac:spMk id="2" creationId="{B49E2CB7-292C-4D47-951B-997D30F26C1B}"/>
          </ac:spMkLst>
        </pc:spChg>
        <pc:spChg chg="mod">
          <ac:chgData name="" userId="92035313cf8a5c3f" providerId="LiveId" clId="{10B1D52F-5CC8-4F06-85FD-1DDF91E9B980}" dt="2024-10-29T13:28:14.316" v="427" actId="255"/>
          <ac:spMkLst>
            <pc:docMk/>
            <pc:sldMk cId="3505018597" sldId="256"/>
            <ac:spMk id="3" creationId="{882CBFE1-4E44-4707-B626-DE60F4367404}"/>
          </ac:spMkLst>
        </pc:spChg>
      </pc:sldChg>
      <pc:sldChg chg="modSp add">
        <pc:chgData name="" userId="92035313cf8a5c3f" providerId="LiveId" clId="{10B1D52F-5CC8-4F06-85FD-1DDF91E9B980}" dt="2024-10-29T13:34:25.676" v="532" actId="255"/>
        <pc:sldMkLst>
          <pc:docMk/>
          <pc:sldMk cId="800232622" sldId="257"/>
        </pc:sldMkLst>
        <pc:spChg chg="mod">
          <ac:chgData name="" userId="92035313cf8a5c3f" providerId="LiveId" clId="{10B1D52F-5CC8-4F06-85FD-1DDF91E9B980}" dt="2024-10-29T13:25:35.520" v="266" actId="113"/>
          <ac:spMkLst>
            <pc:docMk/>
            <pc:sldMk cId="800232622" sldId="257"/>
            <ac:spMk id="2" creationId="{18BF5731-FDD4-4243-9A07-40659D026368}"/>
          </ac:spMkLst>
        </pc:spChg>
        <pc:spChg chg="mod">
          <ac:chgData name="" userId="92035313cf8a5c3f" providerId="LiveId" clId="{10B1D52F-5CC8-4F06-85FD-1DDF91E9B980}" dt="2024-10-29T13:34:25.676" v="532" actId="255"/>
          <ac:spMkLst>
            <pc:docMk/>
            <pc:sldMk cId="800232622" sldId="257"/>
            <ac:spMk id="3" creationId="{2977C4D8-C104-45B0-87A8-415A5C26A039}"/>
          </ac:spMkLst>
        </pc:spChg>
      </pc:sldChg>
      <pc:sldChg chg="addSp delSp modSp add">
        <pc:chgData name="" userId="92035313cf8a5c3f" providerId="LiveId" clId="{10B1D52F-5CC8-4F06-85FD-1DDF91E9B980}" dt="2024-10-29T13:43:19.786" v="1006" actId="20577"/>
        <pc:sldMkLst>
          <pc:docMk/>
          <pc:sldMk cId="301137844" sldId="258"/>
        </pc:sldMkLst>
        <pc:spChg chg="mod">
          <ac:chgData name="" userId="92035313cf8a5c3f" providerId="LiveId" clId="{10B1D52F-5CC8-4F06-85FD-1DDF91E9B980}" dt="2024-10-29T13:34:48.453" v="535" actId="122"/>
          <ac:spMkLst>
            <pc:docMk/>
            <pc:sldMk cId="301137844" sldId="258"/>
            <ac:spMk id="2" creationId="{D93F8043-87B8-4E2E-B10F-663B22CF7902}"/>
          </ac:spMkLst>
        </pc:spChg>
        <pc:spChg chg="del mod">
          <ac:chgData name="" userId="92035313cf8a5c3f" providerId="LiveId" clId="{10B1D52F-5CC8-4F06-85FD-1DDF91E9B980}" dt="2024-10-29T13:35:09.140" v="537"/>
          <ac:spMkLst>
            <pc:docMk/>
            <pc:sldMk cId="301137844" sldId="258"/>
            <ac:spMk id="3" creationId="{FF76559B-C6D1-4D49-8C63-AEE169C64A16}"/>
          </ac:spMkLst>
        </pc:spChg>
        <pc:spChg chg="add mod">
          <ac:chgData name="" userId="92035313cf8a5c3f" providerId="LiveId" clId="{10B1D52F-5CC8-4F06-85FD-1DDF91E9B980}" dt="2024-10-29T13:43:19.786" v="1006" actId="20577"/>
          <ac:spMkLst>
            <pc:docMk/>
            <pc:sldMk cId="301137844" sldId="258"/>
            <ac:spMk id="4" creationId="{777A9487-AE29-4BF4-92CE-339E22043418}"/>
          </ac:spMkLst>
        </pc:spChg>
      </pc:sldChg>
      <pc:sldChg chg="modSp add">
        <pc:chgData name="" userId="92035313cf8a5c3f" providerId="LiveId" clId="{10B1D52F-5CC8-4F06-85FD-1DDF91E9B980}" dt="2024-10-29T14:03:46.400" v="2145" actId="20577"/>
        <pc:sldMkLst>
          <pc:docMk/>
          <pc:sldMk cId="4042637791" sldId="259"/>
        </pc:sldMkLst>
        <pc:spChg chg="mod">
          <ac:chgData name="" userId="92035313cf8a5c3f" providerId="LiveId" clId="{10B1D52F-5CC8-4F06-85FD-1DDF91E9B980}" dt="2024-10-29T13:36:35.416" v="559" actId="122"/>
          <ac:spMkLst>
            <pc:docMk/>
            <pc:sldMk cId="4042637791" sldId="259"/>
            <ac:spMk id="2" creationId="{A4EBA469-0472-4660-9216-CEE1956EC83E}"/>
          </ac:spMkLst>
        </pc:spChg>
        <pc:spChg chg="mod">
          <ac:chgData name="" userId="92035313cf8a5c3f" providerId="LiveId" clId="{10B1D52F-5CC8-4F06-85FD-1DDF91E9B980}" dt="2024-10-29T14:03:46.400" v="2145" actId="20577"/>
          <ac:spMkLst>
            <pc:docMk/>
            <pc:sldMk cId="4042637791" sldId="259"/>
            <ac:spMk id="3" creationId="{2CB62B1B-AAD2-4752-B952-6BDAED5C5B0B}"/>
          </ac:spMkLst>
        </pc:spChg>
      </pc:sldChg>
      <pc:sldChg chg="modSp add">
        <pc:chgData name="" userId="92035313cf8a5c3f" providerId="LiveId" clId="{10B1D52F-5CC8-4F06-85FD-1DDF91E9B980}" dt="2024-10-29T13:47:09.920" v="1320" actId="20577"/>
        <pc:sldMkLst>
          <pc:docMk/>
          <pc:sldMk cId="2331629730" sldId="260"/>
        </pc:sldMkLst>
        <pc:spChg chg="mod">
          <ac:chgData name="" userId="92035313cf8a5c3f" providerId="LiveId" clId="{10B1D52F-5CC8-4F06-85FD-1DDF91E9B980}" dt="2024-10-29T13:43:38.580" v="1009" actId="122"/>
          <ac:spMkLst>
            <pc:docMk/>
            <pc:sldMk cId="2331629730" sldId="260"/>
            <ac:spMk id="2" creationId="{9D6DBF49-49F9-42D9-B5BA-F042B784478B}"/>
          </ac:spMkLst>
        </pc:spChg>
        <pc:spChg chg="mod">
          <ac:chgData name="" userId="92035313cf8a5c3f" providerId="LiveId" clId="{10B1D52F-5CC8-4F06-85FD-1DDF91E9B980}" dt="2024-10-29T13:47:09.920" v="1320" actId="20577"/>
          <ac:spMkLst>
            <pc:docMk/>
            <pc:sldMk cId="2331629730" sldId="260"/>
            <ac:spMk id="3" creationId="{69C21334-1CDB-4854-826A-94E268BE15C1}"/>
          </ac:spMkLst>
        </pc:spChg>
      </pc:sldChg>
      <pc:sldChg chg="modSp add">
        <pc:chgData name="" userId="92035313cf8a5c3f" providerId="LiveId" clId="{10B1D52F-5CC8-4F06-85FD-1DDF91E9B980}" dt="2024-10-29T13:50:05.549" v="1537" actId="115"/>
        <pc:sldMkLst>
          <pc:docMk/>
          <pc:sldMk cId="652428412" sldId="261"/>
        </pc:sldMkLst>
        <pc:spChg chg="mod">
          <ac:chgData name="" userId="92035313cf8a5c3f" providerId="LiveId" clId="{10B1D52F-5CC8-4F06-85FD-1DDF91E9B980}" dt="2024-10-29T13:47:28.052" v="1323" actId="122"/>
          <ac:spMkLst>
            <pc:docMk/>
            <pc:sldMk cId="652428412" sldId="261"/>
            <ac:spMk id="2" creationId="{41F9D17E-0DAA-4239-8F14-329DB65512E8}"/>
          </ac:spMkLst>
        </pc:spChg>
        <pc:spChg chg="mod">
          <ac:chgData name="" userId="92035313cf8a5c3f" providerId="LiveId" clId="{10B1D52F-5CC8-4F06-85FD-1DDF91E9B980}" dt="2024-10-29T13:50:05.549" v="1537" actId="115"/>
          <ac:spMkLst>
            <pc:docMk/>
            <pc:sldMk cId="652428412" sldId="261"/>
            <ac:spMk id="3" creationId="{89755C8F-E209-4A00-8C6B-6AA5D10CD3EE}"/>
          </ac:spMkLst>
        </pc:spChg>
      </pc:sldChg>
      <pc:sldChg chg="modSp add">
        <pc:chgData name="" userId="92035313cf8a5c3f" providerId="LiveId" clId="{10B1D52F-5CC8-4F06-85FD-1DDF91E9B980}" dt="2024-10-29T13:53:58.618" v="1572" actId="108"/>
        <pc:sldMkLst>
          <pc:docMk/>
          <pc:sldMk cId="3193962860" sldId="262"/>
        </pc:sldMkLst>
        <pc:spChg chg="mod">
          <ac:chgData name="" userId="92035313cf8a5c3f" providerId="LiveId" clId="{10B1D52F-5CC8-4F06-85FD-1DDF91E9B980}" dt="2024-10-29T13:50:55.622" v="1540" actId="122"/>
          <ac:spMkLst>
            <pc:docMk/>
            <pc:sldMk cId="3193962860" sldId="262"/>
            <ac:spMk id="2" creationId="{B3CFB017-456E-4258-B83A-713586483F43}"/>
          </ac:spMkLst>
        </pc:spChg>
        <pc:spChg chg="mod">
          <ac:chgData name="" userId="92035313cf8a5c3f" providerId="LiveId" clId="{10B1D52F-5CC8-4F06-85FD-1DDF91E9B980}" dt="2024-10-29T13:53:58.618" v="1572" actId="108"/>
          <ac:spMkLst>
            <pc:docMk/>
            <pc:sldMk cId="3193962860" sldId="262"/>
            <ac:spMk id="3" creationId="{E4FB0724-6DD5-49F9-B0BE-1A9DE0A7DAC8}"/>
          </ac:spMkLst>
        </pc:spChg>
      </pc:sldChg>
      <pc:sldChg chg="delSp modSp add">
        <pc:chgData name="" userId="92035313cf8a5c3f" providerId="LiveId" clId="{10B1D52F-5CC8-4F06-85FD-1DDF91E9B980}" dt="2024-10-29T13:56:10.430" v="1680" actId="478"/>
        <pc:sldMkLst>
          <pc:docMk/>
          <pc:sldMk cId="2404455282" sldId="263"/>
        </pc:sldMkLst>
        <pc:spChg chg="del mod">
          <ac:chgData name="" userId="92035313cf8a5c3f" providerId="LiveId" clId="{10B1D52F-5CC8-4F06-85FD-1DDF91E9B980}" dt="2024-10-29T13:56:10.430" v="1680" actId="478"/>
          <ac:spMkLst>
            <pc:docMk/>
            <pc:sldMk cId="2404455282" sldId="263"/>
            <ac:spMk id="2" creationId="{CFAA37A9-A5F4-4EEF-883C-131F647B150A}"/>
          </ac:spMkLst>
        </pc:spChg>
        <pc:spChg chg="mod">
          <ac:chgData name="" userId="92035313cf8a5c3f" providerId="LiveId" clId="{10B1D52F-5CC8-4F06-85FD-1DDF91E9B980}" dt="2024-10-29T13:55:13.920" v="1648" actId="122"/>
          <ac:spMkLst>
            <pc:docMk/>
            <pc:sldMk cId="2404455282" sldId="263"/>
            <ac:spMk id="3" creationId="{633BF5F5-E7EF-405A-A590-70451147F725}"/>
          </ac:spMkLst>
        </pc:spChg>
      </pc:sldChg>
      <pc:sldChg chg="delSp modSp add">
        <pc:chgData name="" userId="92035313cf8a5c3f" providerId="LiveId" clId="{10B1D52F-5CC8-4F06-85FD-1DDF91E9B980}" dt="2024-10-29T13:56:17.981" v="1683" actId="20577"/>
        <pc:sldMkLst>
          <pc:docMk/>
          <pc:sldMk cId="3215324289" sldId="264"/>
        </pc:sldMkLst>
        <pc:spChg chg="del">
          <ac:chgData name="" userId="92035313cf8a5c3f" providerId="LiveId" clId="{10B1D52F-5CC8-4F06-85FD-1DDF91E9B980}" dt="2024-10-29T13:56:13.860" v="1681" actId="478"/>
          <ac:spMkLst>
            <pc:docMk/>
            <pc:sldMk cId="3215324289" sldId="264"/>
            <ac:spMk id="2" creationId="{79650AFC-532C-4272-82BE-D541C6BD8642}"/>
          </ac:spMkLst>
        </pc:spChg>
        <pc:spChg chg="mod">
          <ac:chgData name="" userId="92035313cf8a5c3f" providerId="LiveId" clId="{10B1D52F-5CC8-4F06-85FD-1DDF91E9B980}" dt="2024-10-29T13:56:17.981" v="1683" actId="20577"/>
          <ac:spMkLst>
            <pc:docMk/>
            <pc:sldMk cId="3215324289" sldId="264"/>
            <ac:spMk id="3" creationId="{91533BBF-CA59-4EDA-A959-E45457AE54B2}"/>
          </ac:spMkLst>
        </pc:spChg>
      </pc:sldChg>
      <pc:sldChg chg="delSp modSp add">
        <pc:chgData name="" userId="92035313cf8a5c3f" providerId="LiveId" clId="{10B1D52F-5CC8-4F06-85FD-1DDF91E9B980}" dt="2024-10-29T13:58:50.373" v="1788" actId="20577"/>
        <pc:sldMkLst>
          <pc:docMk/>
          <pc:sldMk cId="2577720218" sldId="265"/>
        </pc:sldMkLst>
        <pc:spChg chg="del">
          <ac:chgData name="" userId="92035313cf8a5c3f" providerId="LiveId" clId="{10B1D52F-5CC8-4F06-85FD-1DDF91E9B980}" dt="2024-10-29T13:56:27.060" v="1685" actId="478"/>
          <ac:spMkLst>
            <pc:docMk/>
            <pc:sldMk cId="2577720218" sldId="265"/>
            <ac:spMk id="2" creationId="{B2B1654D-3D0C-4254-B229-ACBDAA62BA76}"/>
          </ac:spMkLst>
        </pc:spChg>
        <pc:spChg chg="mod">
          <ac:chgData name="" userId="92035313cf8a5c3f" providerId="LiveId" clId="{10B1D52F-5CC8-4F06-85FD-1DDF91E9B980}" dt="2024-10-29T13:58:50.373" v="1788" actId="20577"/>
          <ac:spMkLst>
            <pc:docMk/>
            <pc:sldMk cId="2577720218" sldId="265"/>
            <ac:spMk id="3" creationId="{AA3DB0F7-EC9E-4E1F-B82A-7EB30D78BE19}"/>
          </ac:spMkLst>
        </pc:spChg>
      </pc:sldChg>
      <pc:sldChg chg="modSp add">
        <pc:chgData name="" userId="92035313cf8a5c3f" providerId="LiveId" clId="{10B1D52F-5CC8-4F06-85FD-1DDF91E9B980}" dt="2024-10-29T13:58:45.445" v="1787" actId="20577"/>
        <pc:sldMkLst>
          <pc:docMk/>
          <pc:sldMk cId="488169927" sldId="266"/>
        </pc:sldMkLst>
        <pc:spChg chg="mod">
          <ac:chgData name="" userId="92035313cf8a5c3f" providerId="LiveId" clId="{10B1D52F-5CC8-4F06-85FD-1DDF91E9B980}" dt="2024-10-29T13:58:45.445" v="1787" actId="20577"/>
          <ac:spMkLst>
            <pc:docMk/>
            <pc:sldMk cId="488169927" sldId="266"/>
            <ac:spMk id="3" creationId="{65B4DF1B-CD80-49C2-A8AD-1FDC8550AB34}"/>
          </ac:spMkLst>
        </pc:spChg>
      </pc:sldChg>
      <pc:sldChg chg="modSp add">
        <pc:chgData name="" userId="92035313cf8a5c3f" providerId="LiveId" clId="{10B1D52F-5CC8-4F06-85FD-1DDF91E9B980}" dt="2024-10-29T13:59:17.248" v="1792" actId="20577"/>
        <pc:sldMkLst>
          <pc:docMk/>
          <pc:sldMk cId="1388891348" sldId="267"/>
        </pc:sldMkLst>
        <pc:spChg chg="mod">
          <ac:chgData name="" userId="92035313cf8a5c3f" providerId="LiveId" clId="{10B1D52F-5CC8-4F06-85FD-1DDF91E9B980}" dt="2024-10-29T13:59:17.248" v="1792" actId="20577"/>
          <ac:spMkLst>
            <pc:docMk/>
            <pc:sldMk cId="1388891348" sldId="267"/>
            <ac:spMk id="3" creationId="{B829551B-08BE-4A19-BB73-B7A9F59DBCD1}"/>
          </ac:spMkLst>
        </pc:spChg>
      </pc:sldChg>
      <pc:sldChg chg="modSp add">
        <pc:chgData name="" userId="92035313cf8a5c3f" providerId="LiveId" clId="{10B1D52F-5CC8-4F06-85FD-1DDF91E9B980}" dt="2024-10-29T14:01:43.067" v="2117" actId="20577"/>
        <pc:sldMkLst>
          <pc:docMk/>
          <pc:sldMk cId="2878098514" sldId="268"/>
        </pc:sldMkLst>
        <pc:spChg chg="mod">
          <ac:chgData name="" userId="92035313cf8a5c3f" providerId="LiveId" clId="{10B1D52F-5CC8-4F06-85FD-1DDF91E9B980}" dt="2024-10-29T13:59:52.250" v="1795" actId="122"/>
          <ac:spMkLst>
            <pc:docMk/>
            <pc:sldMk cId="2878098514" sldId="268"/>
            <ac:spMk id="2" creationId="{5AAB3894-22F8-49BD-86E6-E43943958796}"/>
          </ac:spMkLst>
        </pc:spChg>
        <pc:spChg chg="mod">
          <ac:chgData name="" userId="92035313cf8a5c3f" providerId="LiveId" clId="{10B1D52F-5CC8-4F06-85FD-1DDF91E9B980}" dt="2024-10-29T14:01:43.067" v="2117" actId="20577"/>
          <ac:spMkLst>
            <pc:docMk/>
            <pc:sldMk cId="2878098514" sldId="268"/>
            <ac:spMk id="3" creationId="{CDDAFCD9-2824-4C5D-A00B-1CC20BCF71EE}"/>
          </ac:spMkLst>
        </pc:spChg>
      </pc:sldChg>
      <pc:sldChg chg="modSp add">
        <pc:chgData name="" userId="92035313cf8a5c3f" providerId="LiveId" clId="{10B1D52F-5CC8-4F06-85FD-1DDF91E9B980}" dt="2024-10-29T14:10:21.856" v="2333" actId="1076"/>
        <pc:sldMkLst>
          <pc:docMk/>
          <pc:sldMk cId="1263736113" sldId="269"/>
        </pc:sldMkLst>
        <pc:spChg chg="mod">
          <ac:chgData name="" userId="92035313cf8a5c3f" providerId="LiveId" clId="{10B1D52F-5CC8-4F06-85FD-1DDF91E9B980}" dt="2024-10-29T14:07:43.459" v="2219" actId="113"/>
          <ac:spMkLst>
            <pc:docMk/>
            <pc:sldMk cId="1263736113" sldId="269"/>
            <ac:spMk id="2" creationId="{B60F3BBA-B289-481A-B2A2-EA658F2D9741}"/>
          </ac:spMkLst>
        </pc:spChg>
        <pc:spChg chg="mod">
          <ac:chgData name="" userId="92035313cf8a5c3f" providerId="LiveId" clId="{10B1D52F-5CC8-4F06-85FD-1DDF91E9B980}" dt="2024-10-29T14:10:21.856" v="2333" actId="1076"/>
          <ac:spMkLst>
            <pc:docMk/>
            <pc:sldMk cId="1263736113" sldId="269"/>
            <ac:spMk id="3" creationId="{55B718A2-C7AC-433F-8BDF-9109E0682274}"/>
          </ac:spMkLst>
        </pc:spChg>
      </pc:sldChg>
      <pc:sldChg chg="modSp add">
        <pc:chgData name="" userId="92035313cf8a5c3f" providerId="LiveId" clId="{10B1D52F-5CC8-4F06-85FD-1DDF91E9B980}" dt="2024-10-29T14:16:21.689" v="2791" actId="20577"/>
        <pc:sldMkLst>
          <pc:docMk/>
          <pc:sldMk cId="1320466822" sldId="270"/>
        </pc:sldMkLst>
        <pc:spChg chg="mod">
          <ac:chgData name="" userId="92035313cf8a5c3f" providerId="LiveId" clId="{10B1D52F-5CC8-4F06-85FD-1DDF91E9B980}" dt="2024-10-29T14:11:22.162" v="2336" actId="20577"/>
          <ac:spMkLst>
            <pc:docMk/>
            <pc:sldMk cId="1320466822" sldId="270"/>
            <ac:spMk id="2" creationId="{A4ECD368-1B96-4AE2-A0F9-BD7645674FA2}"/>
          </ac:spMkLst>
        </pc:spChg>
        <pc:spChg chg="mod">
          <ac:chgData name="" userId="92035313cf8a5c3f" providerId="LiveId" clId="{10B1D52F-5CC8-4F06-85FD-1DDF91E9B980}" dt="2024-10-29T14:16:21.689" v="2791" actId="20577"/>
          <ac:spMkLst>
            <pc:docMk/>
            <pc:sldMk cId="1320466822" sldId="270"/>
            <ac:spMk id="3" creationId="{0CEADBD1-65C4-4039-9139-D1EDDC94959B}"/>
          </ac:spMkLst>
        </pc:spChg>
      </pc:sldChg>
      <pc:sldChg chg="modSp add">
        <pc:chgData name="" userId="92035313cf8a5c3f" providerId="LiveId" clId="{10B1D52F-5CC8-4F06-85FD-1DDF91E9B980}" dt="2024-10-29T14:35:26.169" v="3655" actId="14100"/>
        <pc:sldMkLst>
          <pc:docMk/>
          <pc:sldMk cId="1575191744" sldId="271"/>
        </pc:sldMkLst>
        <pc:spChg chg="mod">
          <ac:chgData name="" userId="92035313cf8a5c3f" providerId="LiveId" clId="{10B1D52F-5CC8-4F06-85FD-1DDF91E9B980}" dt="2024-10-29T14:20:17.354" v="2856" actId="20577"/>
          <ac:spMkLst>
            <pc:docMk/>
            <pc:sldMk cId="1575191744" sldId="271"/>
            <ac:spMk id="2" creationId="{5CA67251-36F1-4B42-8944-C9286D6972E5}"/>
          </ac:spMkLst>
        </pc:spChg>
        <pc:spChg chg="mod">
          <ac:chgData name="" userId="92035313cf8a5c3f" providerId="LiveId" clId="{10B1D52F-5CC8-4F06-85FD-1DDF91E9B980}" dt="2024-10-29T14:35:26.169" v="3655" actId="14100"/>
          <ac:spMkLst>
            <pc:docMk/>
            <pc:sldMk cId="1575191744" sldId="271"/>
            <ac:spMk id="3" creationId="{90B9A6C0-BF0D-4CE5-8A28-8B4ABFFB735E}"/>
          </ac:spMkLst>
        </pc:spChg>
      </pc:sldChg>
      <pc:sldChg chg="modSp add">
        <pc:chgData name="" userId="92035313cf8a5c3f" providerId="LiveId" clId="{10B1D52F-5CC8-4F06-85FD-1DDF91E9B980}" dt="2024-10-29T14:31:05.911" v="3387" actId="255"/>
        <pc:sldMkLst>
          <pc:docMk/>
          <pc:sldMk cId="159287311" sldId="272"/>
        </pc:sldMkLst>
        <pc:spChg chg="mod">
          <ac:chgData name="" userId="92035313cf8a5c3f" providerId="LiveId" clId="{10B1D52F-5CC8-4F06-85FD-1DDF91E9B980}" dt="2024-10-29T14:21:54.790" v="2938" actId="20577"/>
          <ac:spMkLst>
            <pc:docMk/>
            <pc:sldMk cId="159287311" sldId="272"/>
            <ac:spMk id="2" creationId="{8433C36A-C19F-4068-883A-1563C5A6016C}"/>
          </ac:spMkLst>
        </pc:spChg>
        <pc:spChg chg="mod">
          <ac:chgData name="" userId="92035313cf8a5c3f" providerId="LiveId" clId="{10B1D52F-5CC8-4F06-85FD-1DDF91E9B980}" dt="2024-10-29T14:31:05.911" v="3387" actId="255"/>
          <ac:spMkLst>
            <pc:docMk/>
            <pc:sldMk cId="159287311" sldId="272"/>
            <ac:spMk id="3" creationId="{A91D2D91-2F72-492D-82D6-0DCA5285AFC3}"/>
          </ac:spMkLst>
        </pc:spChg>
      </pc:sldChg>
      <pc:sldChg chg="modSp add">
        <pc:chgData name="" userId="92035313cf8a5c3f" providerId="LiveId" clId="{10B1D52F-5CC8-4F06-85FD-1DDF91E9B980}" dt="2024-10-29T14:33:02.795" v="3489" actId="20577"/>
        <pc:sldMkLst>
          <pc:docMk/>
          <pc:sldMk cId="2956059603" sldId="273"/>
        </pc:sldMkLst>
        <pc:spChg chg="mod">
          <ac:chgData name="" userId="92035313cf8a5c3f" providerId="LiveId" clId="{10B1D52F-5CC8-4F06-85FD-1DDF91E9B980}" dt="2024-10-29T14:25:04.719" v="3030" actId="20577"/>
          <ac:spMkLst>
            <pc:docMk/>
            <pc:sldMk cId="2956059603" sldId="273"/>
            <ac:spMk id="2" creationId="{C5DC62E0-73C2-472A-9961-B1AFFFB67C04}"/>
          </ac:spMkLst>
        </pc:spChg>
        <pc:spChg chg="mod">
          <ac:chgData name="" userId="92035313cf8a5c3f" providerId="LiveId" clId="{10B1D52F-5CC8-4F06-85FD-1DDF91E9B980}" dt="2024-10-29T14:33:02.795" v="3489" actId="20577"/>
          <ac:spMkLst>
            <pc:docMk/>
            <pc:sldMk cId="2956059603" sldId="273"/>
            <ac:spMk id="3" creationId="{0B34D903-9C98-4F24-B5CD-6D593B187B4D}"/>
          </ac:spMkLst>
        </pc:spChg>
      </pc:sldChg>
      <pc:sldChg chg="modSp add">
        <pc:chgData name="" userId="92035313cf8a5c3f" providerId="LiveId" clId="{10B1D52F-5CC8-4F06-85FD-1DDF91E9B980}" dt="2024-10-29T14:58:05.577" v="4591" actId="1076"/>
        <pc:sldMkLst>
          <pc:docMk/>
          <pc:sldMk cId="2323341994" sldId="274"/>
        </pc:sldMkLst>
        <pc:spChg chg="mod">
          <ac:chgData name="" userId="92035313cf8a5c3f" providerId="LiveId" clId="{10B1D52F-5CC8-4F06-85FD-1DDF91E9B980}" dt="2024-10-29T14:36:14.429" v="3658" actId="122"/>
          <ac:spMkLst>
            <pc:docMk/>
            <pc:sldMk cId="2323341994" sldId="274"/>
            <ac:spMk id="2" creationId="{8A421090-3679-459B-88CE-C75EDEFF4B5B}"/>
          </ac:spMkLst>
        </pc:spChg>
        <pc:spChg chg="mod">
          <ac:chgData name="" userId="92035313cf8a5c3f" providerId="LiveId" clId="{10B1D52F-5CC8-4F06-85FD-1DDF91E9B980}" dt="2024-10-29T14:58:05.577" v="4591" actId="1076"/>
          <ac:spMkLst>
            <pc:docMk/>
            <pc:sldMk cId="2323341994" sldId="274"/>
            <ac:spMk id="3" creationId="{C1A933E6-8B6F-4920-B591-756830E04F4A}"/>
          </ac:spMkLst>
        </pc:spChg>
      </pc:sldChg>
      <pc:sldChg chg="modSp add">
        <pc:chgData name="" userId="92035313cf8a5c3f" providerId="LiveId" clId="{10B1D52F-5CC8-4F06-85FD-1DDF91E9B980}" dt="2024-10-29T14:39:27.136" v="4018" actId="20577"/>
        <pc:sldMkLst>
          <pc:docMk/>
          <pc:sldMk cId="474335280" sldId="275"/>
        </pc:sldMkLst>
        <pc:spChg chg="mod">
          <ac:chgData name="" userId="92035313cf8a5c3f" providerId="LiveId" clId="{10B1D52F-5CC8-4F06-85FD-1DDF91E9B980}" dt="2024-10-29T14:36:38.626" v="3662" actId="122"/>
          <ac:spMkLst>
            <pc:docMk/>
            <pc:sldMk cId="474335280" sldId="275"/>
            <ac:spMk id="2" creationId="{32336542-1AE8-4E4A-BA17-7C1BDC4E8CAE}"/>
          </ac:spMkLst>
        </pc:spChg>
        <pc:spChg chg="mod">
          <ac:chgData name="" userId="92035313cf8a5c3f" providerId="LiveId" clId="{10B1D52F-5CC8-4F06-85FD-1DDF91E9B980}" dt="2024-10-29T14:39:27.136" v="4018" actId="20577"/>
          <ac:spMkLst>
            <pc:docMk/>
            <pc:sldMk cId="474335280" sldId="275"/>
            <ac:spMk id="3" creationId="{53FCD005-89D1-44F9-8E9F-8C87D1F6BD6E}"/>
          </ac:spMkLst>
        </pc:spChg>
      </pc:sldChg>
      <pc:sldChg chg="modSp add">
        <pc:chgData name="" userId="92035313cf8a5c3f" providerId="LiveId" clId="{10B1D52F-5CC8-4F06-85FD-1DDF91E9B980}" dt="2024-10-29T14:46:22.790" v="4386" actId="20577"/>
        <pc:sldMkLst>
          <pc:docMk/>
          <pc:sldMk cId="1280910407" sldId="276"/>
        </pc:sldMkLst>
        <pc:spChg chg="mod">
          <ac:chgData name="" userId="92035313cf8a5c3f" providerId="LiveId" clId="{10B1D52F-5CC8-4F06-85FD-1DDF91E9B980}" dt="2024-10-29T14:43:42.204" v="4110" actId="122"/>
          <ac:spMkLst>
            <pc:docMk/>
            <pc:sldMk cId="1280910407" sldId="276"/>
            <ac:spMk id="2" creationId="{194A93DE-E5EE-4D98-973D-B4919D73D22D}"/>
          </ac:spMkLst>
        </pc:spChg>
        <pc:spChg chg="mod">
          <ac:chgData name="" userId="92035313cf8a5c3f" providerId="LiveId" clId="{10B1D52F-5CC8-4F06-85FD-1DDF91E9B980}" dt="2024-10-29T14:46:22.790" v="4386" actId="20577"/>
          <ac:spMkLst>
            <pc:docMk/>
            <pc:sldMk cId="1280910407" sldId="276"/>
            <ac:spMk id="3" creationId="{7F017874-7248-4429-A0B1-CDAF01619437}"/>
          </ac:spMkLst>
        </pc:spChg>
      </pc:sldChg>
      <pc:sldChg chg="modSp add">
        <pc:chgData name="" userId="92035313cf8a5c3f" providerId="LiveId" clId="{10B1D52F-5CC8-4F06-85FD-1DDF91E9B980}" dt="2024-10-31T14:14:24.797" v="4968" actId="13926"/>
        <pc:sldMkLst>
          <pc:docMk/>
          <pc:sldMk cId="3196730309" sldId="277"/>
        </pc:sldMkLst>
        <pc:spChg chg="mod">
          <ac:chgData name="" userId="92035313cf8a5c3f" providerId="LiveId" clId="{10B1D52F-5CC8-4F06-85FD-1DDF91E9B980}" dt="2024-10-29T14:53:06.431" v="4389" actId="122"/>
          <ac:spMkLst>
            <pc:docMk/>
            <pc:sldMk cId="3196730309" sldId="277"/>
            <ac:spMk id="2" creationId="{D208C902-13E3-43CC-9283-38C502AE7627}"/>
          </ac:spMkLst>
        </pc:spChg>
        <pc:spChg chg="mod">
          <ac:chgData name="" userId="92035313cf8a5c3f" providerId="LiveId" clId="{10B1D52F-5CC8-4F06-85FD-1DDF91E9B980}" dt="2024-10-31T14:14:24.797" v="4968" actId="13926"/>
          <ac:spMkLst>
            <pc:docMk/>
            <pc:sldMk cId="3196730309" sldId="277"/>
            <ac:spMk id="3" creationId="{76063920-6E3D-4348-8AB9-201DFE1C039F}"/>
          </ac:spMkLst>
        </pc:spChg>
      </pc:sldChg>
      <pc:sldChg chg="modSp add">
        <pc:chgData name="" userId="92035313cf8a5c3f" providerId="LiveId" clId="{10B1D52F-5CC8-4F06-85FD-1DDF91E9B980}" dt="2024-10-31T14:18:40.384" v="5037" actId="207"/>
        <pc:sldMkLst>
          <pc:docMk/>
          <pc:sldMk cId="1003028678" sldId="278"/>
        </pc:sldMkLst>
        <pc:spChg chg="mod">
          <ac:chgData name="" userId="92035313cf8a5c3f" providerId="LiveId" clId="{10B1D52F-5CC8-4F06-85FD-1DDF91E9B980}" dt="2024-10-29T14:58:35.350" v="4600" actId="122"/>
          <ac:spMkLst>
            <pc:docMk/>
            <pc:sldMk cId="1003028678" sldId="278"/>
            <ac:spMk id="2" creationId="{2C5B66FF-178E-4F72-804C-F648B9490F98}"/>
          </ac:spMkLst>
        </pc:spChg>
        <pc:spChg chg="mod">
          <ac:chgData name="" userId="92035313cf8a5c3f" providerId="LiveId" clId="{10B1D52F-5CC8-4F06-85FD-1DDF91E9B980}" dt="2024-10-31T14:18:40.384" v="5037" actId="207"/>
          <ac:spMkLst>
            <pc:docMk/>
            <pc:sldMk cId="1003028678" sldId="278"/>
            <ac:spMk id="3" creationId="{498AF778-FD0C-4AF2-8F7C-F480D8B96C50}"/>
          </ac:spMkLst>
        </pc:spChg>
      </pc:sldChg>
      <pc:sldChg chg="modSp add">
        <pc:chgData name="" userId="92035313cf8a5c3f" providerId="LiveId" clId="{10B1D52F-5CC8-4F06-85FD-1DDF91E9B980}" dt="2024-10-30T10:27:00.555" v="4795" actId="113"/>
        <pc:sldMkLst>
          <pc:docMk/>
          <pc:sldMk cId="1623311435" sldId="279"/>
        </pc:sldMkLst>
        <pc:spChg chg="mod">
          <ac:chgData name="" userId="92035313cf8a5c3f" providerId="LiveId" clId="{10B1D52F-5CC8-4F06-85FD-1DDF91E9B980}" dt="2024-10-29T15:01:28.029" v="4741" actId="122"/>
          <ac:spMkLst>
            <pc:docMk/>
            <pc:sldMk cId="1623311435" sldId="279"/>
            <ac:spMk id="2" creationId="{A979C16C-9BCD-4FED-9442-A4BAD760016C}"/>
          </ac:spMkLst>
        </pc:spChg>
        <pc:spChg chg="mod">
          <ac:chgData name="" userId="92035313cf8a5c3f" providerId="LiveId" clId="{10B1D52F-5CC8-4F06-85FD-1DDF91E9B980}" dt="2024-10-30T10:27:00.555" v="4795" actId="113"/>
          <ac:spMkLst>
            <pc:docMk/>
            <pc:sldMk cId="1623311435" sldId="279"/>
            <ac:spMk id="3" creationId="{EC12E874-1D6C-480C-9B03-3187B890877B}"/>
          </ac:spMkLst>
        </pc:spChg>
      </pc:sldChg>
      <pc:sldChg chg="modSp add">
        <pc:chgData name="" userId="92035313cf8a5c3f" providerId="LiveId" clId="{10B1D52F-5CC8-4F06-85FD-1DDF91E9B980}" dt="2024-10-31T14:15:59.411" v="4970" actId="113"/>
        <pc:sldMkLst>
          <pc:docMk/>
          <pc:sldMk cId="1385981646" sldId="280"/>
        </pc:sldMkLst>
        <pc:spChg chg="mod">
          <ac:chgData name="" userId="92035313cf8a5c3f" providerId="LiveId" clId="{10B1D52F-5CC8-4F06-85FD-1DDF91E9B980}" dt="2024-10-31T14:11:51.275" v="4798" actId="122"/>
          <ac:spMkLst>
            <pc:docMk/>
            <pc:sldMk cId="1385981646" sldId="280"/>
            <ac:spMk id="2" creationId="{54EB1666-5FA0-43EF-9A59-C0C8F463A361}"/>
          </ac:spMkLst>
        </pc:spChg>
        <pc:spChg chg="mod">
          <ac:chgData name="" userId="92035313cf8a5c3f" providerId="LiveId" clId="{10B1D52F-5CC8-4F06-85FD-1DDF91E9B980}" dt="2024-10-31T14:15:59.411" v="4970" actId="113"/>
          <ac:spMkLst>
            <pc:docMk/>
            <pc:sldMk cId="1385981646" sldId="280"/>
            <ac:spMk id="3" creationId="{1923B9EF-1878-4C4A-80CC-5650A37AF61B}"/>
          </ac:spMkLst>
        </pc:spChg>
      </pc:sldChg>
      <pc:sldChg chg="modSp add">
        <pc:chgData name="" userId="92035313cf8a5c3f" providerId="LiveId" clId="{10B1D52F-5CC8-4F06-85FD-1DDF91E9B980}" dt="2024-10-31T14:32:44.807" v="6186" actId="20577"/>
        <pc:sldMkLst>
          <pc:docMk/>
          <pc:sldMk cId="444770039" sldId="281"/>
        </pc:sldMkLst>
        <pc:spChg chg="mod">
          <ac:chgData name="" userId="92035313cf8a5c3f" providerId="LiveId" clId="{10B1D52F-5CC8-4F06-85FD-1DDF91E9B980}" dt="2024-10-31T14:20:23.317" v="5079" actId="122"/>
          <ac:spMkLst>
            <pc:docMk/>
            <pc:sldMk cId="444770039" sldId="281"/>
            <ac:spMk id="2" creationId="{18957ECC-544A-4782-8AD1-63D42D53B458}"/>
          </ac:spMkLst>
        </pc:spChg>
        <pc:spChg chg="mod">
          <ac:chgData name="" userId="92035313cf8a5c3f" providerId="LiveId" clId="{10B1D52F-5CC8-4F06-85FD-1DDF91E9B980}" dt="2024-10-31T14:32:44.807" v="6186" actId="20577"/>
          <ac:spMkLst>
            <pc:docMk/>
            <pc:sldMk cId="444770039" sldId="281"/>
            <ac:spMk id="3" creationId="{CCD14939-FF50-44E0-987A-D1F948D72727}"/>
          </ac:spMkLst>
        </pc:spChg>
      </pc:sldChg>
      <pc:sldChg chg="addSp delSp modSp add">
        <pc:chgData name="" userId="92035313cf8a5c3f" providerId="LiveId" clId="{10B1D52F-5CC8-4F06-85FD-1DDF91E9B980}" dt="2024-10-31T14:32:53.368" v="6189" actId="27309"/>
        <pc:sldMkLst>
          <pc:docMk/>
          <pc:sldMk cId="745333280" sldId="282"/>
        </pc:sldMkLst>
        <pc:spChg chg="mod">
          <ac:chgData name="" userId="92035313cf8a5c3f" providerId="LiveId" clId="{10B1D52F-5CC8-4F06-85FD-1DDF91E9B980}" dt="2024-10-31T14:25:30.944" v="5445" actId="122"/>
          <ac:spMkLst>
            <pc:docMk/>
            <pc:sldMk cId="745333280" sldId="282"/>
            <ac:spMk id="2" creationId="{E4FE38C0-2A2D-40C8-9422-54EC04D65B96}"/>
          </ac:spMkLst>
        </pc:spChg>
        <pc:spChg chg="mod">
          <ac:chgData name="" userId="92035313cf8a5c3f" providerId="LiveId" clId="{10B1D52F-5CC8-4F06-85FD-1DDF91E9B980}" dt="2024-10-31T14:30:23.267" v="5945" actId="20577"/>
          <ac:spMkLst>
            <pc:docMk/>
            <pc:sldMk cId="745333280" sldId="282"/>
            <ac:spMk id="3" creationId="{FFFE4E88-B894-41E2-8B93-568EE9438783}"/>
          </ac:spMkLst>
        </pc:spChg>
        <pc:graphicFrameChg chg="add del modGraphic">
          <ac:chgData name="" userId="92035313cf8a5c3f" providerId="LiveId" clId="{10B1D52F-5CC8-4F06-85FD-1DDF91E9B980}" dt="2024-10-31T14:32:53.368" v="6189" actId="27309"/>
          <ac:graphicFrameMkLst>
            <pc:docMk/>
            <pc:sldMk cId="745333280" sldId="282"/>
            <ac:graphicFrameMk id="5" creationId="{EBF5C397-D992-4AF3-A0C6-48FA35AA3D15}"/>
          </ac:graphicFrameMkLst>
        </pc:graphicFrameChg>
      </pc:sldChg>
      <pc:sldChg chg="modSp add">
        <pc:chgData name="" userId="92035313cf8a5c3f" providerId="LiveId" clId="{10B1D52F-5CC8-4F06-85FD-1DDF91E9B980}" dt="2024-10-31T14:34:41.580" v="6264" actId="20577"/>
        <pc:sldMkLst>
          <pc:docMk/>
          <pc:sldMk cId="2195271874" sldId="283"/>
        </pc:sldMkLst>
        <pc:spChg chg="mod">
          <ac:chgData name="" userId="92035313cf8a5c3f" providerId="LiveId" clId="{10B1D52F-5CC8-4F06-85FD-1DDF91E9B980}" dt="2024-10-31T14:28:16.374" v="5657" actId="122"/>
          <ac:spMkLst>
            <pc:docMk/>
            <pc:sldMk cId="2195271874" sldId="283"/>
            <ac:spMk id="2" creationId="{5153EACC-1A4E-484F-B86A-895988A2499A}"/>
          </ac:spMkLst>
        </pc:spChg>
        <pc:spChg chg="mod">
          <ac:chgData name="" userId="92035313cf8a5c3f" providerId="LiveId" clId="{10B1D52F-5CC8-4F06-85FD-1DDF91E9B980}" dt="2024-10-31T14:34:41.580" v="6264" actId="20577"/>
          <ac:spMkLst>
            <pc:docMk/>
            <pc:sldMk cId="2195271874" sldId="283"/>
            <ac:spMk id="3" creationId="{16B5C239-7880-4BC5-A744-EC4247DCFDAF}"/>
          </ac:spMkLst>
        </pc:spChg>
      </pc:sldChg>
      <pc:sldChg chg="modSp add">
        <pc:chgData name="" userId="92035313cf8a5c3f" providerId="LiveId" clId="{10B1D52F-5CC8-4F06-85FD-1DDF91E9B980}" dt="2024-10-31T14:41:43.570" v="6825" actId="113"/>
        <pc:sldMkLst>
          <pc:docMk/>
          <pc:sldMk cId="1222169777" sldId="284"/>
        </pc:sldMkLst>
        <pc:spChg chg="mod">
          <ac:chgData name="" userId="92035313cf8a5c3f" providerId="LiveId" clId="{10B1D52F-5CC8-4F06-85FD-1DDF91E9B980}" dt="2024-10-31T14:36:11.586" v="6310" actId="122"/>
          <ac:spMkLst>
            <pc:docMk/>
            <pc:sldMk cId="1222169777" sldId="284"/>
            <ac:spMk id="2" creationId="{39005A44-F1C8-45FE-A1B8-9BB91D612288}"/>
          </ac:spMkLst>
        </pc:spChg>
        <pc:spChg chg="mod">
          <ac:chgData name="" userId="92035313cf8a5c3f" providerId="LiveId" clId="{10B1D52F-5CC8-4F06-85FD-1DDF91E9B980}" dt="2024-10-31T14:41:43.570" v="6825" actId="113"/>
          <ac:spMkLst>
            <pc:docMk/>
            <pc:sldMk cId="1222169777" sldId="284"/>
            <ac:spMk id="3" creationId="{9C221BB7-9479-4C75-ACDD-6A5E97297DAB}"/>
          </ac:spMkLst>
        </pc:spChg>
      </pc:sldChg>
      <pc:sldChg chg="modSp add">
        <pc:chgData name="" userId="92035313cf8a5c3f" providerId="LiveId" clId="{10B1D52F-5CC8-4F06-85FD-1DDF91E9B980}" dt="2024-10-31T14:44:42.663" v="7076" actId="20577"/>
        <pc:sldMkLst>
          <pc:docMk/>
          <pc:sldMk cId="3641537379" sldId="285"/>
        </pc:sldMkLst>
        <pc:spChg chg="mod">
          <ac:chgData name="" userId="92035313cf8a5c3f" providerId="LiveId" clId="{10B1D52F-5CC8-4F06-85FD-1DDF91E9B980}" dt="2024-10-31T14:42:24.263" v="6828" actId="122"/>
          <ac:spMkLst>
            <pc:docMk/>
            <pc:sldMk cId="3641537379" sldId="285"/>
            <ac:spMk id="2" creationId="{EF0A7BCA-1492-49AB-B3FD-54EAB59A4694}"/>
          </ac:spMkLst>
        </pc:spChg>
        <pc:spChg chg="mod">
          <ac:chgData name="" userId="92035313cf8a5c3f" providerId="LiveId" clId="{10B1D52F-5CC8-4F06-85FD-1DDF91E9B980}" dt="2024-10-31T14:44:42.663" v="7076" actId="20577"/>
          <ac:spMkLst>
            <pc:docMk/>
            <pc:sldMk cId="3641537379" sldId="285"/>
            <ac:spMk id="3" creationId="{85BCF4B2-59BC-4B36-A36C-0D0EA4E65A9D}"/>
          </ac:spMkLst>
        </pc:spChg>
      </pc:sldChg>
      <pc:sldChg chg="modSp add">
        <pc:chgData name="" userId="92035313cf8a5c3f" providerId="LiveId" clId="{10B1D52F-5CC8-4F06-85FD-1DDF91E9B980}" dt="2024-10-31T14:46:54.926" v="7350" actId="20577"/>
        <pc:sldMkLst>
          <pc:docMk/>
          <pc:sldMk cId="509684512" sldId="286"/>
        </pc:sldMkLst>
        <pc:spChg chg="mod">
          <ac:chgData name="" userId="92035313cf8a5c3f" providerId="LiveId" clId="{10B1D52F-5CC8-4F06-85FD-1DDF91E9B980}" dt="2024-10-31T14:44:19.516" v="7036" actId="122"/>
          <ac:spMkLst>
            <pc:docMk/>
            <pc:sldMk cId="509684512" sldId="286"/>
            <ac:spMk id="2" creationId="{0E375910-1519-494B-917E-62695C6DE3A2}"/>
          </ac:spMkLst>
        </pc:spChg>
        <pc:spChg chg="mod">
          <ac:chgData name="" userId="92035313cf8a5c3f" providerId="LiveId" clId="{10B1D52F-5CC8-4F06-85FD-1DDF91E9B980}" dt="2024-10-31T14:46:54.926" v="7350" actId="20577"/>
          <ac:spMkLst>
            <pc:docMk/>
            <pc:sldMk cId="509684512" sldId="286"/>
            <ac:spMk id="3" creationId="{FB3AC248-1D52-40B8-BEAC-83FEE0048AB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9FF9B-0831-4ADD-ABE9-69C421D76105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50937-32C7-4C23-A21B-980913A724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355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F50937-32C7-4C23-A21B-980913A724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1203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67B788-B1A2-4D62-BF87-77BB2640B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27E6CF-8177-46AE-9A9D-96E64EF4A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601262-919E-410A-87C1-6BD82D6CE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8FCC7D-2611-49C0-8CAD-E8B95B78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9D8834-E665-4112-B94D-D32EDD1CA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213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AFC2DA-8E2D-4A43-9544-216DDE486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3983109-1475-462B-9814-32736F125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F24B42-BF7D-46A2-8CA9-513E1F0B1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C8D3BE-DDAE-4B8A-905C-2E8E5F9B0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27A7F7-27FF-443B-BC77-C43BF161B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338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244754C-EC98-477E-A6BC-48343D6802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5093F1C-5089-4238-9B0E-7A97E3087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4CCF41-943F-408E-BF3D-EF6C5F44D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A7D72C-0D27-4635-B953-A80DF53D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5C6BCC-D55F-4441-8EE0-2965081DC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360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3AC49F-DE6B-42F9-83CD-A602D6C33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9E8D54-886D-461C-BF3F-B8538B021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B23879-834E-4169-942C-5E096788A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DA00ED-91C3-4B14-943A-AC6DAAD24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5ABA5A-353F-46AA-8502-F69DF697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66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227255-5549-405F-84EF-0182EF36C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65D7D2-7583-4A83-B396-A038091D9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073BD2-44C2-465E-BFE7-B52F4E0A4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18ED68-F31A-4C0F-A6CF-519E1F78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3E13B7-4D32-41C0-A4F7-2E18F8DA9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764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72CD3D-3AFB-4298-B01C-432848E11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AFF3BA-D093-4F68-A52E-A201E87F9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07E15D1-3010-4408-A9D8-C520DEFC1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1BB5CE-42EE-46FE-A5DE-5524AC7C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9F73B3-2412-4F44-AD2F-9520977E8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7649CA5-AEA0-408D-A8E0-80F5EBC06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484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73ADFB-E4B4-47CB-AEE4-EA2C7CF49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944B0A6-D46B-4084-B6C2-698A7E8AA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66B814-C02D-45A9-A371-57974CF8D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AE90CEC-D77F-42E0-8CD1-5325AFD3FE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C0C74A2-39E3-4EF6-8961-9F8F0584B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B6205A5-F0DB-4DC0-9B44-FE0917DE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AA42950-7D20-4387-8A63-CED91764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F039139-9BC3-403A-B5DD-FE9FA1660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3029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F30F57-D4C6-4B0C-9E5C-4B9872894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41C16C4-3949-4304-89E9-CE089AB02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B642041-FBBA-4FE3-B7A0-CB84C924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762308B-3CA9-45B6-BB1A-4A6A13828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6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5BC6052-9E21-4EFC-B46E-55FD355EC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2E31BC8-F63B-4E97-A469-67AAA07DC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657EDF1-AB57-4C96-B482-E8505634E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519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17146A-A56B-4F06-A809-3B9AEAA4D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8935FF-20B9-4756-AC77-91C802AC0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29A5C4-FB9C-48EB-ACAE-B0838B90B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4541538-BD47-495A-8B2E-2D2FD02C2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0947D5-C66D-4B07-8038-53400F56B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739D35-0F63-4369-864A-44712025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584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5BD945-66B7-4967-996D-7153F8310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95D9F2-7A8F-4266-93B7-53B34CFBA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A5FBB78-A5C9-43F3-A24F-F6ACD7A70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56C81C-44E5-4F78-BBB8-C00B6E25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6F314D1-44AC-47DB-B9A4-730F81269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A0DDCAB-3F9B-496C-AF87-E92A155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564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84D2856-773D-4ADF-868A-05D4697B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0CE810-6A6F-48CE-A991-4B9DF00EE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2CFB02-6559-48AD-9514-093E6A41F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D6491-CD92-4FBB-90EE-BA71271F6941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1A6762-38BD-478F-9BC9-23A104EB6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F1D311-264F-4A27-93E5-2D85F205E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98556-2341-4EF3-9CD0-8D1B75B712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96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9E2CB7-292C-4D47-951B-997D30F26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0767"/>
            <a:ext cx="9144000" cy="2149311"/>
          </a:xfrm>
        </p:spPr>
        <p:txBody>
          <a:bodyPr/>
          <a:lstStyle/>
          <a:p>
            <a:r>
              <a:rPr lang="it-IT" b="1" dirty="0"/>
              <a:t>Lettera di Giacomo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82CBFE1-4E44-4707-B626-DE60F4367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99761"/>
            <a:ext cx="9144000" cy="3337087"/>
          </a:xfrm>
        </p:spPr>
        <p:txBody>
          <a:bodyPr>
            <a:normAutofit fontScale="77500" lnSpcReduction="20000"/>
          </a:bodyPr>
          <a:lstStyle/>
          <a:p>
            <a:r>
              <a:rPr lang="it-IT" sz="4800" dirty="0"/>
              <a:t>Organizzazione e disposizione interna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Materiali tratti da:</a:t>
            </a:r>
          </a:p>
          <a:p>
            <a:r>
              <a:rPr lang="it-IT" dirty="0"/>
              <a:t>T. KOT, </a:t>
            </a:r>
            <a:r>
              <a:rPr lang="it-IT" i="1" dirty="0"/>
              <a:t>La fede, via della vita. Composizione e interpretazione della Lettera di Giacomo</a:t>
            </a:r>
            <a:r>
              <a:rPr lang="it-IT" dirty="0"/>
              <a:t>, EDB, Bologna 2002</a:t>
            </a:r>
          </a:p>
          <a:p>
            <a:endParaRPr lang="it-IT" dirty="0"/>
          </a:p>
          <a:p>
            <a:pPr algn="r"/>
            <a:r>
              <a:rPr lang="it-IT" sz="1900" dirty="0"/>
              <a:t>Corso di </a:t>
            </a:r>
            <a:r>
              <a:rPr lang="it-IT" sz="1900" b="1" dirty="0"/>
              <a:t>Lettere cattoliche</a:t>
            </a:r>
            <a:r>
              <a:rPr lang="it-IT" sz="1900" dirty="0"/>
              <a:t>, </a:t>
            </a:r>
            <a:r>
              <a:rPr lang="it-IT" sz="1900" dirty="0" err="1"/>
              <a:t>a.a</a:t>
            </a:r>
            <a:r>
              <a:rPr lang="it-IT" sz="1900" dirty="0"/>
              <a:t>. 2024-2025</a:t>
            </a:r>
            <a:endParaRPr lang="it-IT" sz="1900" b="1" dirty="0"/>
          </a:p>
          <a:p>
            <a:pPr algn="r"/>
            <a:r>
              <a:rPr lang="it-IT" sz="1900" dirty="0"/>
              <a:t>Attività laboratoriale (31/10/2024)</a:t>
            </a:r>
          </a:p>
          <a:p>
            <a:pPr algn="r"/>
            <a:r>
              <a:rPr lang="it-IT" sz="1900" dirty="0"/>
              <a:t>Tutor d’aula Maurizio Ulturale</a:t>
            </a:r>
          </a:p>
        </p:txBody>
      </p:sp>
    </p:spTree>
    <p:extLst>
      <p:ext uri="{BB962C8B-B14F-4D97-AF65-F5344CB8AC3E}">
        <p14:creationId xmlns:p14="http://schemas.microsoft.com/office/powerpoint/2010/main" val="3505018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3DB0F7-EC9E-4E1F-B82A-7EB30D78B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Recida il Signore le labbra adulatrici,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r>
              <a:rPr lang="it-IT" dirty="0">
                <a:solidFill>
                  <a:srgbClr val="111111"/>
                </a:solidFill>
                <a:latin typeface="PT Serif"/>
              </a:rPr>
              <a:t>la lingua che vanta imprese grandiose,</a:t>
            </a:r>
          </a:p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La lingua (</a:t>
            </a:r>
            <a:r>
              <a:rPr lang="it-IT" dirty="0" err="1">
                <a:solidFill>
                  <a:srgbClr val="111111"/>
                </a:solidFill>
                <a:latin typeface="PT Serif"/>
              </a:rPr>
              <a:t>Gc</a:t>
            </a:r>
            <a:r>
              <a:rPr lang="it-IT" dirty="0">
                <a:solidFill>
                  <a:srgbClr val="111111"/>
                </a:solidFill>
                <a:latin typeface="PT Serif"/>
              </a:rPr>
              <a:t> 3)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7720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34071A-CA4F-4CDE-902B-0B39A293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B4DF1B-CD80-49C2-A8AD-1FDC8550A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quanti dicono: "Con la nostra lingua siamo forti,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r>
              <a:rPr lang="it-IT" dirty="0">
                <a:solidFill>
                  <a:srgbClr val="111111"/>
                </a:solidFill>
                <a:latin typeface="PT Serif"/>
              </a:rPr>
              <a:t>le nostre labbra sono con noi: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r>
              <a:rPr lang="it-IT" dirty="0">
                <a:solidFill>
                  <a:srgbClr val="111111"/>
                </a:solidFill>
                <a:latin typeface="PT Serif"/>
              </a:rPr>
              <a:t>chi sarà il nostro padrone?".</a:t>
            </a:r>
          </a:p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L’inimicizia per Dio (</a:t>
            </a:r>
            <a:r>
              <a:rPr lang="it-IT" dirty="0" err="1">
                <a:solidFill>
                  <a:srgbClr val="111111"/>
                </a:solidFill>
                <a:latin typeface="PT Serif"/>
              </a:rPr>
              <a:t>Gc</a:t>
            </a:r>
            <a:r>
              <a:rPr lang="it-IT" dirty="0">
                <a:solidFill>
                  <a:srgbClr val="111111"/>
                </a:solidFill>
                <a:latin typeface="PT Serif"/>
              </a:rPr>
              <a:t> 4)</a:t>
            </a:r>
          </a:p>
        </p:txBody>
      </p:sp>
    </p:spTree>
    <p:extLst>
      <p:ext uri="{BB962C8B-B14F-4D97-AF65-F5344CB8AC3E}">
        <p14:creationId xmlns:p14="http://schemas.microsoft.com/office/powerpoint/2010/main" val="48816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C4CA17-A3DA-4AF3-9C3A-C8D2B7BD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29551B-08BE-4A19-BB73-B7A9F59DB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"Per l'oppressione dei miseri e il gemito dei poveri,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r>
              <a:rPr lang="it-IT" dirty="0">
                <a:solidFill>
                  <a:srgbClr val="111111"/>
                </a:solidFill>
                <a:latin typeface="PT Serif"/>
              </a:rPr>
              <a:t>ecco, mi alzerò - dice il Signore -;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r>
              <a:rPr lang="it-IT" dirty="0">
                <a:solidFill>
                  <a:srgbClr val="111111"/>
                </a:solidFill>
                <a:latin typeface="PT Serif"/>
              </a:rPr>
              <a:t>metterò in salvo chi è disprezzato".</a:t>
            </a:r>
          </a:p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L’oppressione dei poveri (</a:t>
            </a:r>
            <a:r>
              <a:rPr lang="it-IT" dirty="0" err="1">
                <a:solidFill>
                  <a:srgbClr val="111111"/>
                </a:solidFill>
                <a:latin typeface="PT Serif"/>
              </a:rPr>
              <a:t>Gc</a:t>
            </a:r>
            <a:r>
              <a:rPr lang="it-IT" dirty="0">
                <a:solidFill>
                  <a:srgbClr val="111111"/>
                </a:solidFill>
                <a:latin typeface="PT Serif"/>
              </a:rPr>
              <a:t> 5)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8891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AB3894-22F8-49BD-86E6-E43943958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M. </a:t>
            </a:r>
            <a:r>
              <a:rPr lang="it-IT" b="1" dirty="0" err="1"/>
              <a:t>Gertner</a:t>
            </a:r>
            <a:r>
              <a:rPr lang="it-IT" b="1" dirty="0"/>
              <a:t> e la lettura midrashica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DAFCD9-2824-4C5D-A00B-1CC20BCF7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Debolezza della proposta: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categoria di midrash nascosto diventa così ampia che vi può rientrare qualsiasi testo con qualche reminiscenza biblica</a:t>
            </a:r>
          </a:p>
          <a:p>
            <a:pPr marL="0" indent="0">
              <a:buNone/>
            </a:pPr>
            <a:r>
              <a:rPr lang="it-IT" dirty="0"/>
              <a:t>(ricerche recenti sul midrash sollevano il problema delle sue definizioni spesso abusive)</a:t>
            </a:r>
          </a:p>
        </p:txBody>
      </p:sp>
    </p:spTree>
    <p:extLst>
      <p:ext uri="{BB962C8B-B14F-4D97-AF65-F5344CB8AC3E}">
        <p14:creationId xmlns:p14="http://schemas.microsoft.com/office/powerpoint/2010/main" val="2878098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F3BBA-B289-481A-B2A2-EA658F2D9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Disposizione della Lettera secondo P.H. </a:t>
            </a:r>
            <a:r>
              <a:rPr lang="it-IT" b="1" dirty="0" err="1"/>
              <a:t>Davids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B718A2-C7AC-433F-8BDF-9109E0682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041" y="2978870"/>
            <a:ext cx="10515600" cy="3282934"/>
          </a:xfrm>
        </p:spPr>
        <p:txBody>
          <a:bodyPr/>
          <a:lstStyle/>
          <a:p>
            <a:pPr lvl="4">
              <a:buFont typeface="Wingdings" panose="05000000000000000000" pitchFamily="2" charset="2"/>
              <a:buChar char="Ø"/>
            </a:pPr>
            <a:r>
              <a:rPr lang="it-IT" sz="3600" dirty="0"/>
              <a:t> Formula iniziale bipartita (1,2-27)</a:t>
            </a:r>
          </a:p>
          <a:p>
            <a:pPr marL="1828800" lvl="4" indent="0">
              <a:buNone/>
            </a:pPr>
            <a:endParaRPr lang="it-IT" sz="3600" dirty="0"/>
          </a:p>
          <a:p>
            <a:pPr lvl="4">
              <a:buFont typeface="Wingdings" panose="05000000000000000000" pitchFamily="2" charset="2"/>
              <a:buChar char="Ø"/>
            </a:pPr>
            <a:r>
              <a:rPr lang="it-IT" sz="3600" dirty="0"/>
              <a:t>Corpo della lettera (2,1-5,6)</a:t>
            </a:r>
          </a:p>
          <a:p>
            <a:pPr marL="1828800" lvl="4" indent="0">
              <a:buNone/>
            </a:pPr>
            <a:endParaRPr lang="it-IT" sz="3600" dirty="0"/>
          </a:p>
          <a:p>
            <a:pPr lvl="4">
              <a:buFont typeface="Wingdings" panose="05000000000000000000" pitchFamily="2" charset="2"/>
              <a:buChar char="Ø"/>
            </a:pPr>
            <a:r>
              <a:rPr lang="it-IT" sz="3600" dirty="0"/>
              <a:t>Formula conclusiva (5,7-20)</a:t>
            </a:r>
          </a:p>
        </p:txBody>
      </p:sp>
    </p:spTree>
    <p:extLst>
      <p:ext uri="{BB962C8B-B14F-4D97-AF65-F5344CB8AC3E}">
        <p14:creationId xmlns:p14="http://schemas.microsoft.com/office/powerpoint/2010/main" val="1263736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ECD368-1B96-4AE2-A0F9-BD764567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Formula iniziale bipartita (1,2-27)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EADBD1-65C4-4039-9139-D1EDDC949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it-IT" dirty="0"/>
              <a:t>I segmento (1,2-11)</a:t>
            </a:r>
          </a:p>
          <a:p>
            <a:pPr marL="0" indent="0" algn="just">
              <a:buNone/>
            </a:pPr>
            <a:r>
              <a:rPr lang="it-IT" dirty="0"/>
              <a:t>1,2-4 :   ………………………….</a:t>
            </a:r>
          </a:p>
          <a:p>
            <a:pPr marL="0" indent="0" algn="just">
              <a:buNone/>
            </a:pPr>
            <a:r>
              <a:rPr lang="it-IT" dirty="0"/>
              <a:t>1,5-8 :   ………………………….</a:t>
            </a:r>
          </a:p>
          <a:p>
            <a:pPr marL="0" indent="0" algn="just">
              <a:buNone/>
            </a:pPr>
            <a:r>
              <a:rPr lang="it-IT" dirty="0"/>
              <a:t>1,9-11 : ………………………….</a:t>
            </a:r>
          </a:p>
          <a:p>
            <a:pPr marL="0" indent="0" algn="just">
              <a:buNone/>
            </a:pPr>
            <a:endParaRPr lang="it-IT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/>
              <a:t>II segmento (1,12-25) + Sommario e transizione (1,26-27)</a:t>
            </a:r>
          </a:p>
          <a:p>
            <a:pPr marL="0" indent="0" algn="just">
              <a:buNone/>
            </a:pPr>
            <a:r>
              <a:rPr lang="it-IT" dirty="0"/>
              <a:t>1,12-18 : ………………………...</a:t>
            </a:r>
          </a:p>
          <a:p>
            <a:pPr marL="0" indent="0" algn="just">
              <a:buNone/>
            </a:pPr>
            <a:r>
              <a:rPr lang="it-IT" dirty="0"/>
              <a:t>1,19-21 : …………………………</a:t>
            </a:r>
          </a:p>
          <a:p>
            <a:pPr marL="0" indent="0" algn="just">
              <a:buNone/>
            </a:pPr>
            <a:r>
              <a:rPr lang="it-IT" dirty="0"/>
              <a:t>1,22-25 : …………………………</a:t>
            </a:r>
          </a:p>
          <a:p>
            <a:pPr marL="0" indent="0" algn="just">
              <a:buNone/>
            </a:pPr>
            <a:endParaRPr lang="it-IT" dirty="0"/>
          </a:p>
          <a:p>
            <a:pPr>
              <a:buFont typeface="Wingdings" panose="05000000000000000000" pitchFamily="2" charset="2"/>
              <a:buChar char="§"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0466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33C36A-C19F-4068-883A-1563C5A60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Corpo della lettera (2,1-5,6)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1D2D91-2F72-492D-82D6-0DCA5285A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4919"/>
            <a:ext cx="10515600" cy="346204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2,1-26 :      ………………………….</a:t>
            </a:r>
          </a:p>
          <a:p>
            <a:pPr marL="0" indent="0" algn="just">
              <a:buNone/>
            </a:pPr>
            <a:r>
              <a:rPr lang="it-IT" dirty="0"/>
              <a:t>3,1-4,12 :   ………………………….</a:t>
            </a:r>
          </a:p>
          <a:p>
            <a:pPr marL="0" indent="0" algn="just">
              <a:buNone/>
            </a:pPr>
            <a:r>
              <a:rPr lang="it-IT" dirty="0"/>
              <a:t>4,13-5,6 :   ………………………….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dirty="0" err="1"/>
              <a:t>n.b.</a:t>
            </a:r>
            <a:r>
              <a:rPr lang="it-IT" sz="2400" dirty="0"/>
              <a:t> Sono tre grandi temi corrispondenti a quelli già emersi e inversamente speculari a quelli della Formula iniziale bipartita.</a:t>
            </a:r>
          </a:p>
        </p:txBody>
      </p:sp>
    </p:spTree>
    <p:extLst>
      <p:ext uri="{BB962C8B-B14F-4D97-AF65-F5344CB8AC3E}">
        <p14:creationId xmlns:p14="http://schemas.microsoft.com/office/powerpoint/2010/main" val="159287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DC62E0-73C2-472A-9961-B1AFFFB67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Formula conclusiva (5,7-20)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34D903-9C98-4F24-B5CD-6D593B187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5,7-11 :      Perseveranza nella prova</a:t>
            </a:r>
          </a:p>
          <a:p>
            <a:pPr marL="0" indent="0" algn="just">
              <a:buNone/>
            </a:pPr>
            <a:r>
              <a:rPr lang="it-IT" dirty="0"/>
              <a:t>5,12 :          Rifiuto dei giuramenti</a:t>
            </a:r>
          </a:p>
          <a:p>
            <a:pPr marL="0" indent="0" algn="just">
              <a:buNone/>
            </a:pPr>
            <a:r>
              <a:rPr lang="it-IT" dirty="0"/>
              <a:t>5,13-18 :    Aiuto reciproco tramite preghiera e perdono</a:t>
            </a:r>
          </a:p>
          <a:p>
            <a:pPr marL="0" indent="0" algn="just">
              <a:buNone/>
            </a:pPr>
            <a:r>
              <a:rPr lang="it-IT" dirty="0"/>
              <a:t>5,19-20 :    Incoraggiamento finale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n.b.</a:t>
            </a:r>
            <a:r>
              <a:rPr lang="it-IT" dirty="0"/>
              <a:t> temi riassuntivi già incontrati: prova-parlare puro/no giuramenti-preghiera-perdono/ira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6059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A67251-36F1-4B42-8944-C9286D697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B9A6C0-BF0D-4CE5-8A28-8B4ABFFB7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35431"/>
            <a:ext cx="10515600" cy="314153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Emerge la disposizione tipica del modello retorico classico. </a:t>
            </a:r>
          </a:p>
          <a:p>
            <a:pPr marL="0" indent="0">
              <a:buNone/>
            </a:pPr>
            <a:r>
              <a:rPr lang="it-IT" dirty="0"/>
              <a:t>Esso corrisponde meglio all’interesse principale dell’autore circa lo scopo dello scritto.</a:t>
            </a:r>
          </a:p>
        </p:txBody>
      </p:sp>
    </p:spTree>
    <p:extLst>
      <p:ext uri="{BB962C8B-B14F-4D97-AF65-F5344CB8AC3E}">
        <p14:creationId xmlns:p14="http://schemas.microsoft.com/office/powerpoint/2010/main" val="1575191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421090-3679-459B-88CE-C75EDEFF4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A933E6-8B6F-4920-B591-756830E04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175" y="185390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 err="1"/>
              <a:t>Exordium</a:t>
            </a:r>
            <a:r>
              <a:rPr lang="it-IT" dirty="0"/>
              <a:t> (1,1-18)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Propositio</a:t>
            </a:r>
            <a:r>
              <a:rPr lang="it-IT" dirty="0"/>
              <a:t> (1,19-27)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Argumentatio</a:t>
            </a:r>
            <a:r>
              <a:rPr lang="it-IT" dirty="0"/>
              <a:t> (2,1-5,6)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Peroratio</a:t>
            </a:r>
            <a:r>
              <a:rPr lang="it-IT" dirty="0"/>
              <a:t> (5,7-20)</a:t>
            </a:r>
          </a:p>
        </p:txBody>
      </p:sp>
    </p:spTree>
    <p:extLst>
      <p:ext uri="{BB962C8B-B14F-4D97-AF65-F5344CB8AC3E}">
        <p14:creationId xmlns:p14="http://schemas.microsoft.com/office/powerpoint/2010/main" val="232334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BF5731-FDD4-4243-9A07-40659D026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M. </a:t>
            </a:r>
            <a:r>
              <a:rPr lang="it-IT" b="1" dirty="0" err="1"/>
              <a:t>Gertner</a:t>
            </a:r>
            <a:r>
              <a:rPr lang="it-IT" b="1" dirty="0"/>
              <a:t> e la lettura midrashica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77C4D8-C104-45B0-87A8-415A5C26A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4400" dirty="0"/>
              <a:t>Alla base di Giacomo un’</a:t>
            </a:r>
            <a:r>
              <a:rPr lang="it-IT" sz="4400" b="1" dirty="0"/>
              <a:t>omelia-midrash</a:t>
            </a:r>
            <a:r>
              <a:rPr lang="it-IT" sz="4400" dirty="0"/>
              <a:t> di Os 10,1-4 ordinata secondo </a:t>
            </a:r>
            <a:r>
              <a:rPr lang="it-IT" sz="4400" dirty="0" err="1"/>
              <a:t>Sal</a:t>
            </a:r>
            <a:r>
              <a:rPr lang="it-IT" sz="4400" dirty="0"/>
              <a:t> 12,2-6.</a:t>
            </a:r>
          </a:p>
        </p:txBody>
      </p:sp>
    </p:spTree>
    <p:extLst>
      <p:ext uri="{BB962C8B-B14F-4D97-AF65-F5344CB8AC3E}">
        <p14:creationId xmlns:p14="http://schemas.microsoft.com/office/powerpoint/2010/main" val="800232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4A93DE-E5EE-4D98-973D-B4919D73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017874-7248-4429-A0B1-CDAF01619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4981"/>
            <a:ext cx="10515600" cy="3791982"/>
          </a:xfrm>
        </p:spPr>
        <p:txBody>
          <a:bodyPr/>
          <a:lstStyle/>
          <a:p>
            <a:pPr marL="0" indent="0">
              <a:buNone/>
            </a:pPr>
            <a:r>
              <a:rPr lang="it-IT" dirty="0" err="1"/>
              <a:t>Exordium</a:t>
            </a:r>
            <a:r>
              <a:rPr lang="it-IT" dirty="0"/>
              <a:t> (1,1-18):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Inizio (1,1-4) e conclusione (1,12-19): </a:t>
            </a:r>
            <a:r>
              <a:rPr lang="it-IT" b="1" dirty="0"/>
              <a:t>Perseveranza e perfezione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 mezzo (1,5-11) c’è un’</a:t>
            </a:r>
            <a:r>
              <a:rPr lang="it-IT" dirty="0" err="1"/>
              <a:t>Amplificatio</a:t>
            </a:r>
            <a:r>
              <a:rPr lang="it-IT" dirty="0"/>
              <a:t> (mediante due esempi): ………………         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0910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EB1666-5FA0-43EF-9A59-C0C8F463A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23B9EF-1878-4C4A-80CC-5650A37AF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Propositio</a:t>
            </a:r>
            <a:r>
              <a:rPr lang="it-IT" dirty="0"/>
              <a:t> (1,19-27):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Exhortatio</a:t>
            </a:r>
            <a:r>
              <a:rPr lang="it-IT" dirty="0"/>
              <a:t> introduttiva (1,19-21a): ………………………</a:t>
            </a:r>
            <a:endParaRPr lang="it-IT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 err="1"/>
              <a:t>Thesis</a:t>
            </a:r>
            <a:r>
              <a:rPr lang="it-IT" b="1" dirty="0"/>
              <a:t> maggiore (1,21b-25): </a:t>
            </a:r>
            <a:r>
              <a:rPr lang="it-IT" dirty="0"/>
              <a:t>…………………………….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dirty="0" err="1"/>
              <a:t>Amplificatio</a:t>
            </a:r>
            <a:r>
              <a:rPr lang="it-IT" dirty="0"/>
              <a:t> (con due esempi) (1,26-27): 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385981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08C902-13E3-43CC-9283-38C502AE7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063920-6E3D-4348-8AB9-201DFE1C0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5871"/>
            <a:ext cx="10515600" cy="3971091"/>
          </a:xfrm>
        </p:spPr>
        <p:txBody>
          <a:bodyPr/>
          <a:lstStyle/>
          <a:p>
            <a:pPr marL="0" indent="0">
              <a:buNone/>
            </a:pPr>
            <a:r>
              <a:rPr lang="it-IT" dirty="0" err="1"/>
              <a:t>Propositio</a:t>
            </a:r>
            <a:r>
              <a:rPr lang="it-IT" dirty="0"/>
              <a:t> (1,19-27):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Exhortatio</a:t>
            </a:r>
            <a:r>
              <a:rPr lang="it-IT" dirty="0"/>
              <a:t> introduttiva: </a:t>
            </a:r>
            <a:r>
              <a:rPr lang="it-IT" b="1" dirty="0"/>
              <a:t>Parola</a:t>
            </a:r>
            <a:r>
              <a:rPr lang="it-IT" dirty="0"/>
              <a:t> e </a:t>
            </a:r>
            <a:r>
              <a:rPr lang="it-IT" dirty="0">
                <a:highlight>
                  <a:srgbClr val="FFFF00"/>
                </a:highlight>
              </a:rPr>
              <a:t>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Thesis</a:t>
            </a:r>
            <a:r>
              <a:rPr lang="it-IT" dirty="0"/>
              <a:t> maggiore: Consistenza tra </a:t>
            </a:r>
            <a:r>
              <a:rPr lang="it-IT" b="1" dirty="0"/>
              <a:t>parola </a:t>
            </a:r>
            <a:r>
              <a:rPr lang="it-IT" dirty="0"/>
              <a:t>e </a:t>
            </a:r>
            <a:r>
              <a:rPr lang="it-IT" b="1" dirty="0">
                <a:highlight>
                  <a:srgbClr val="FFFF00"/>
                </a:highlight>
              </a:rPr>
              <a:t>azione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dirty="0" err="1"/>
              <a:t>Amplificatio</a:t>
            </a:r>
            <a:r>
              <a:rPr lang="it-IT" dirty="0"/>
              <a:t> (con due esempi): </a:t>
            </a:r>
            <a:r>
              <a:rPr lang="it-IT" b="1" dirty="0"/>
              <a:t>Parola</a:t>
            </a:r>
            <a:r>
              <a:rPr lang="it-IT" dirty="0"/>
              <a:t> e </a:t>
            </a:r>
            <a:r>
              <a:rPr lang="it-IT" dirty="0">
                <a:highlight>
                  <a:srgbClr val="FFFF00"/>
                </a:highlight>
              </a:rPr>
              <a:t>denaro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6730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B66FF-178E-4F72-804C-F648B9490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8AF778-FD0C-4AF2-8F7C-F480D8B96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Argumentatio</a:t>
            </a:r>
            <a:r>
              <a:rPr lang="it-IT" dirty="0"/>
              <a:t> (2,1-5,6):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>
                <a:highlight>
                  <a:srgbClr val="FFFF00"/>
                </a:highlight>
              </a:rPr>
              <a:t>Azione denaro</a:t>
            </a:r>
            <a:r>
              <a:rPr lang="it-IT" dirty="0"/>
              <a:t>: specifica-generale-teoretica (lettura in aula)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b="1" dirty="0"/>
              <a:t>Parola</a:t>
            </a:r>
            <a:r>
              <a:rPr lang="it-IT" dirty="0"/>
              <a:t>-saggezza: teoretica-generale-specifica (lettura in aula)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dirty="0"/>
              <a:t>Climax: </a:t>
            </a:r>
            <a:r>
              <a:rPr lang="it-IT" b="1" dirty="0"/>
              <a:t>Parola</a:t>
            </a:r>
            <a:r>
              <a:rPr lang="it-IT" dirty="0"/>
              <a:t> e </a:t>
            </a:r>
            <a:r>
              <a:rPr lang="it-IT" b="1" dirty="0">
                <a:highlight>
                  <a:srgbClr val="FFFF00"/>
                </a:highlight>
              </a:rPr>
              <a:t>azione-denaro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30286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79C16C-9BCD-4FED-9442-A4BAD7600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12E874-1D6C-480C-9B03-3187B8908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4663"/>
            <a:ext cx="10515600" cy="3622299"/>
          </a:xfrm>
        </p:spPr>
        <p:txBody>
          <a:bodyPr/>
          <a:lstStyle/>
          <a:p>
            <a:pPr marL="0" indent="0">
              <a:buNone/>
            </a:pPr>
            <a:r>
              <a:rPr lang="it-IT" dirty="0" err="1"/>
              <a:t>Peroratio</a:t>
            </a:r>
            <a:r>
              <a:rPr lang="it-IT" dirty="0"/>
              <a:t> (5,7-20):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Recapitulatio</a:t>
            </a:r>
            <a:r>
              <a:rPr lang="it-IT" dirty="0"/>
              <a:t> (5,7-11): Perseveranza e </a:t>
            </a:r>
            <a:r>
              <a:rPr lang="it-IT" b="1" dirty="0"/>
              <a:t>parola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33114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36542-1AE8-4E4A-BA17-7C1BDC4E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Analisi retorica classica di L. </a:t>
            </a:r>
            <a:r>
              <a:rPr lang="it-IT" b="1" dirty="0" err="1"/>
              <a:t>Thurén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FCD005-89D1-44F9-8E9F-8C87D1F6B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Limite della proposta:</a:t>
            </a:r>
          </a:p>
          <a:p>
            <a:pPr marL="0" indent="0">
              <a:buNone/>
            </a:pPr>
            <a:endParaRPr lang="it-IT" dirty="0"/>
          </a:p>
          <a:p>
            <a:pPr algn="just"/>
            <a:r>
              <a:rPr lang="it-IT" dirty="0"/>
              <a:t>Rischi dell’ermeneutica dell’autore, la quale in qualche modo sottovaluta l’opera stessa;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Per quanto sia vero che l’ambito culturale del giudaismo contemporaneo alla Lettera fosse assai ellenizzato, la riduzione dei suoi scritti alle regole della retorica classica può sembrare esagerata.</a:t>
            </a:r>
          </a:p>
        </p:txBody>
      </p:sp>
    </p:spTree>
    <p:extLst>
      <p:ext uri="{BB962C8B-B14F-4D97-AF65-F5344CB8AC3E}">
        <p14:creationId xmlns:p14="http://schemas.microsoft.com/office/powerpoint/2010/main" val="474335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957ECC-544A-4782-8AD1-63D42D53B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Proposta di T.B. </a:t>
            </a:r>
            <a:r>
              <a:rPr lang="it-IT" b="1" dirty="0" err="1"/>
              <a:t>Cargal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D14939-FF50-44E0-987A-D1F948D72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Ogni unità, titolata (tema generale), è suddivisa al suo interno in due </a:t>
            </a:r>
            <a:r>
              <a:rPr lang="it-IT" dirty="0" err="1"/>
              <a:t>macrosezioni</a:t>
            </a:r>
            <a:r>
              <a:rPr lang="it-IT" dirty="0"/>
              <a:t>, ciascuna a sua volta sezionabile in due/tre sezioni. 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Attività laboratoriale:</a:t>
            </a:r>
          </a:p>
          <a:p>
            <a:pPr>
              <a:buFontTx/>
              <a:buChar char="-"/>
            </a:pPr>
            <a:r>
              <a:rPr lang="it-IT" dirty="0"/>
              <a:t>Quali sono i contenuti iniziali e finali di ciascuna unità? </a:t>
            </a:r>
          </a:p>
          <a:p>
            <a:pPr marL="0" indent="0">
              <a:buNone/>
            </a:pPr>
            <a:r>
              <a:rPr lang="it-IT" dirty="0"/>
              <a:t>(essi corrispondono al titolo scelto da </a:t>
            </a:r>
            <a:r>
              <a:rPr lang="it-IT" dirty="0" err="1"/>
              <a:t>Cargal</a:t>
            </a:r>
            <a:r>
              <a:rPr lang="it-IT" dirty="0"/>
              <a:t> per ciascuna unità)</a:t>
            </a:r>
          </a:p>
        </p:txBody>
      </p:sp>
    </p:spTree>
    <p:extLst>
      <p:ext uri="{BB962C8B-B14F-4D97-AF65-F5344CB8AC3E}">
        <p14:creationId xmlns:p14="http://schemas.microsoft.com/office/powerpoint/2010/main" val="4447700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FE38C0-2A2D-40C8-9422-54EC04D65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Proposta di T.B. </a:t>
            </a:r>
            <a:r>
              <a:rPr lang="it-IT" b="1" dirty="0" err="1"/>
              <a:t>Cargal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FE4E88-B894-41E2-8B93-568EE9438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 Unità (Perfezione tramite parola impiantata) (1,1-21):</a:t>
            </a:r>
          </a:p>
          <a:p>
            <a:pPr>
              <a:buFontTx/>
              <a:buChar char="-"/>
            </a:pPr>
            <a:r>
              <a:rPr lang="it-IT" dirty="0"/>
              <a:t>1,4 : ………………………..</a:t>
            </a:r>
          </a:p>
          <a:p>
            <a:pPr>
              <a:buFontTx/>
              <a:buChar char="-"/>
            </a:pPr>
            <a:r>
              <a:rPr lang="it-IT" dirty="0"/>
              <a:t>1,21 : ………………………</a:t>
            </a:r>
          </a:p>
          <a:p>
            <a:pPr marL="0" indent="0">
              <a:buNone/>
            </a:pPr>
            <a:r>
              <a:rPr lang="it-IT" dirty="0"/>
              <a:t>II Unità (Opere della Parola) (1,22-2,26):</a:t>
            </a:r>
          </a:p>
          <a:p>
            <a:pPr>
              <a:buFontTx/>
              <a:buChar char="-"/>
            </a:pPr>
            <a:r>
              <a:rPr lang="it-IT" dirty="0"/>
              <a:t>1,22 : ……………………..</a:t>
            </a:r>
          </a:p>
          <a:p>
            <a:pPr>
              <a:buFontTx/>
              <a:buChar char="-"/>
            </a:pPr>
            <a:r>
              <a:rPr lang="it-IT" dirty="0"/>
              <a:t>2,26 : ……………………..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5333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53EACC-1A4E-484F-B86A-895988A24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Proposta di T.B </a:t>
            </a:r>
            <a:r>
              <a:rPr lang="it-IT" b="1" dirty="0" err="1"/>
              <a:t>Cargal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B5C239-7880-4BC5-A744-EC4247DCF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III Unità (Umiliarsi alla luce del giudizio) (3,1-4,12):</a:t>
            </a:r>
          </a:p>
          <a:p>
            <a:pPr>
              <a:buFontTx/>
              <a:buChar char="-"/>
            </a:pPr>
            <a:r>
              <a:rPr lang="it-IT" dirty="0"/>
              <a:t>3,1-2 : …………………..</a:t>
            </a:r>
          </a:p>
          <a:p>
            <a:pPr>
              <a:buFontTx/>
              <a:buChar char="-"/>
            </a:pPr>
            <a:r>
              <a:rPr lang="it-IT" dirty="0"/>
              <a:t>4,10-12 : ……………….</a:t>
            </a:r>
          </a:p>
          <a:p>
            <a:pPr>
              <a:buFontTx/>
              <a:buChar char="-"/>
            </a:pPr>
            <a:endParaRPr lang="it-IT" dirty="0"/>
          </a:p>
          <a:p>
            <a:pPr marL="0" indent="0">
              <a:buNone/>
            </a:pPr>
            <a:r>
              <a:rPr lang="it-IT" dirty="0"/>
              <a:t>IV Unità (Far tornare il prossimo) (4,11-5,20):</a:t>
            </a:r>
          </a:p>
          <a:p>
            <a:pPr>
              <a:buFontTx/>
              <a:buChar char="-"/>
            </a:pPr>
            <a:r>
              <a:rPr lang="it-IT" dirty="0"/>
              <a:t>4,11: ……………………..</a:t>
            </a:r>
          </a:p>
          <a:p>
            <a:pPr>
              <a:buFontTx/>
              <a:buChar char="-"/>
            </a:pPr>
            <a:r>
              <a:rPr lang="it-IT" dirty="0"/>
              <a:t>5,19: ……………………..</a:t>
            </a:r>
          </a:p>
          <a:p>
            <a:pPr>
              <a:buFontTx/>
              <a:buChar char="-"/>
            </a:pPr>
            <a:endParaRPr lang="it-IT" dirty="0"/>
          </a:p>
          <a:p>
            <a:pPr marL="0" indent="0">
              <a:buNone/>
            </a:pPr>
            <a:r>
              <a:rPr lang="it-IT" dirty="0"/>
              <a:t>Attività laboratoriale: leggiamo e notiamo insieme i parallelismi interni</a:t>
            </a:r>
          </a:p>
          <a:p>
            <a:pPr>
              <a:buFontTx/>
              <a:buChar char="-"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52718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005A44-F1C8-45FE-A1B8-9BB91D61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F. </a:t>
            </a:r>
            <a:r>
              <a:rPr lang="it-IT" b="1" dirty="0" err="1"/>
              <a:t>Vouga</a:t>
            </a:r>
            <a:r>
              <a:rPr lang="it-IT" b="1" dirty="0"/>
              <a:t> e le corrispondenze tematiche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221BB7-9479-4C75-ACDD-6A5E97297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Tre sezioni maggiori, caratterizzate da corrispondenze tematiche.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 temi principali risultano già nei primi versetti di ciascuna sezione: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dirty="0"/>
              <a:t>Sopportare le prove (1,2-19a)</a:t>
            </a:r>
          </a:p>
          <a:p>
            <a:pPr marL="0" indent="0">
              <a:buNone/>
            </a:pPr>
            <a:r>
              <a:rPr lang="it-IT" b="1" dirty="0"/>
              <a:t>Tema (1,2-4): ………………..</a:t>
            </a:r>
          </a:p>
          <a:p>
            <a:pPr>
              <a:buFontTx/>
              <a:buChar char="-"/>
            </a:pPr>
            <a:r>
              <a:rPr lang="it-IT" dirty="0"/>
              <a:t>Realizzare la Parola e resistere ai rapporti di forza (1,19b-3,18)</a:t>
            </a:r>
          </a:p>
          <a:p>
            <a:pPr marL="0" indent="0">
              <a:buNone/>
            </a:pPr>
            <a:r>
              <a:rPr lang="it-IT" b="1" dirty="0"/>
              <a:t>Tema (1,19b-27): …………….</a:t>
            </a:r>
          </a:p>
          <a:p>
            <a:pPr>
              <a:buFontTx/>
              <a:buChar char="-"/>
            </a:pPr>
            <a:r>
              <a:rPr lang="it-IT" dirty="0"/>
              <a:t>Testimoniare la provvidenza divina di fronte ai potenti (4,1-5,20)</a:t>
            </a:r>
          </a:p>
          <a:p>
            <a:pPr marL="0" indent="0">
              <a:buNone/>
            </a:pPr>
            <a:r>
              <a:rPr lang="it-IT" b="1" dirty="0"/>
              <a:t>Tema (4,1-10): 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222169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3F8043-87B8-4E2E-B10F-663B22CF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M. </a:t>
            </a:r>
            <a:r>
              <a:rPr lang="it-IT" b="1" dirty="0" err="1"/>
              <a:t>Gertner</a:t>
            </a:r>
            <a:r>
              <a:rPr lang="it-IT" b="1" dirty="0"/>
              <a:t> e la lettura midrashica</a:t>
            </a:r>
            <a:endParaRPr lang="it-I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77A9487-AE29-4BF4-92CE-339E220434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9090" y="1690688"/>
            <a:ext cx="10515599" cy="4734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2539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36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SpaceGroteskRegular"/>
              </a:rPr>
              <a:t>Osea 10,1-4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500" baseline="30000" dirty="0">
                <a:solidFill>
                  <a:srgbClr val="A6122D"/>
                </a:solidFill>
                <a:latin typeface="SpaceGroteskRegular"/>
              </a:rPr>
              <a:t>1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Vite rigogliosa era Israele,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che dava sempre il suo frutto;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ma più abbondante era il suo frutto,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più moltiplicava gli altari;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più ricca era la terra,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più belle faceva le sue stele.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SpaceGroteskRegular"/>
              </a:rPr>
              <a:t>2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Il loro cuore è falso;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orbene, sconteranno la pena!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Egli stesso demolirà i loro altari,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distruggerà le loro stele.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SpaceGroteskRegular"/>
              </a:rPr>
              <a:t>3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Allora diranno: "Non abbiamo più re,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perché non rispettiamo il Signore.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Ma anche il re, che cosa potrebbe fare per noi?".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SpaceGroteskRegular"/>
              </a:rPr>
              <a:t>4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Dicono parole vane, giurano il falso,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concludono alleanze: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il diritto fiorisce come pianta velenosa</a:t>
            </a:r>
            <a:b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</a:b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/>
              </a:rPr>
              <a:t>nei solchi dei campi.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378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0A7BCA-1492-49AB-B3FD-54EAB59A4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F. </a:t>
            </a:r>
            <a:r>
              <a:rPr lang="it-IT" b="1" dirty="0" err="1"/>
              <a:t>Vouga</a:t>
            </a:r>
            <a:r>
              <a:rPr lang="it-IT" b="1" dirty="0"/>
              <a:t> e le corrispondenze tematiche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BCF4B2-59BC-4B36-A36C-0D0EA4E65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Esempio di parallelismo: </a:t>
            </a:r>
          </a:p>
          <a:p>
            <a:pPr marL="0" indent="0">
              <a:buNone/>
            </a:pPr>
            <a:r>
              <a:rPr lang="it-IT" dirty="0"/>
              <a:t>1,13-18 (unità minore prima sezione) e 5,12-20 (unità minore ultima sezione)</a:t>
            </a:r>
          </a:p>
          <a:p>
            <a:pPr marL="0" indent="0">
              <a:buNone/>
            </a:pPr>
            <a:r>
              <a:rPr lang="it-IT" dirty="0" err="1"/>
              <a:t>n.b.</a:t>
            </a:r>
            <a:r>
              <a:rPr lang="it-IT" dirty="0"/>
              <a:t> stesso verbo greco in 1,16 e 5,19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Ossia: la resistenza ai determinismi implica la responsabilità della propria vocazione</a:t>
            </a:r>
          </a:p>
        </p:txBody>
      </p:sp>
    </p:spTree>
    <p:extLst>
      <p:ext uri="{BB962C8B-B14F-4D97-AF65-F5344CB8AC3E}">
        <p14:creationId xmlns:p14="http://schemas.microsoft.com/office/powerpoint/2010/main" val="36415373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375910-1519-494B-917E-62695C6DE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F. </a:t>
            </a:r>
            <a:r>
              <a:rPr lang="it-IT" b="1" dirty="0" err="1"/>
              <a:t>Vouga</a:t>
            </a:r>
            <a:r>
              <a:rPr lang="it-IT" b="1" dirty="0"/>
              <a:t> e le corrispondenze tematiche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3AC248-1D52-40B8-BEAC-83FEE0048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Limite della proposta:</a:t>
            </a:r>
          </a:p>
          <a:p>
            <a:pPr marL="0" indent="0">
              <a:buNone/>
            </a:pPr>
            <a:r>
              <a:rPr lang="it-IT" dirty="0"/>
              <a:t>La ricerca, da parte dello studioso, della risposta alla domanda - che egli considera chiave (Come l’essere umano compie la sua vocazione?) - gli fa trovare anche delle corrispondenze che il testo stesso non presenta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968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EBA469-0472-4660-9216-CEE1956EC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M. </a:t>
            </a:r>
            <a:r>
              <a:rPr lang="it-IT" b="1" dirty="0" err="1"/>
              <a:t>Gertner</a:t>
            </a:r>
            <a:r>
              <a:rPr lang="it-IT" b="1" dirty="0"/>
              <a:t> e la lettura midrashica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B62B1B-AAD2-4752-B952-6BDAED5C5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Temi di Osea 10,1-4: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it-IT" dirty="0"/>
          </a:p>
          <a:p>
            <a:pPr lvl="1">
              <a:buFont typeface="Wingdings" panose="05000000000000000000" pitchFamily="2" charset="2"/>
              <a:buChar char="Ø"/>
            </a:pPr>
            <a:endParaRPr lang="it-IT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 La vite rigogliosa che porta frutto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 La ricchezza quale fiducia-fede nell’opera idolatrica delle proprie mani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 Falsità del cuore-idolatria-mancanza di fede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 Conseguente giudizio (inimicizia di Dio)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 Frutto reale (pianta velenosa che fiorisce): dire parole vane, giurare il falso, concludere alleanze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it-IT" dirty="0"/>
          </a:p>
          <a:p>
            <a:pPr lvl="1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263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DBF49-49F9-42D9-B5BA-F042B784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M. </a:t>
            </a:r>
            <a:r>
              <a:rPr lang="it-IT" b="1" dirty="0" err="1"/>
              <a:t>Gertner</a:t>
            </a:r>
            <a:r>
              <a:rPr lang="it-IT" b="1" dirty="0"/>
              <a:t> e la lettura midrashica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21334-1CDB-4854-826A-94E268BE1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Gertner</a:t>
            </a:r>
            <a:r>
              <a:rPr lang="it-IT" dirty="0"/>
              <a:t> distingue tra midrash: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 visibile (</a:t>
            </a:r>
            <a:r>
              <a:rPr lang="it-IT" dirty="0" err="1"/>
              <a:t>overt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Commentario a un testo biblico ben preciso, esplicitamente    presentato come tale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 nascosto (</a:t>
            </a:r>
            <a:r>
              <a:rPr lang="it-IT" dirty="0" err="1"/>
              <a:t>covert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Stesse caratteristiche del midrash tranne l’esplicita menzione del testo a cui si riferisce</a:t>
            </a:r>
          </a:p>
        </p:txBody>
      </p:sp>
    </p:spTree>
    <p:extLst>
      <p:ext uri="{BB962C8B-B14F-4D97-AF65-F5344CB8AC3E}">
        <p14:creationId xmlns:p14="http://schemas.microsoft.com/office/powerpoint/2010/main" val="233162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F9D17E-0DAA-4239-8F14-329DB655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M. </a:t>
            </a:r>
            <a:r>
              <a:rPr lang="it-IT" b="1" dirty="0" err="1"/>
              <a:t>Gertner</a:t>
            </a:r>
            <a:r>
              <a:rPr lang="it-IT" b="1" dirty="0"/>
              <a:t> e la lettura midrashica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755C8F-E209-4A00-8C6B-6AA5D10CD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La Lettera di Giacomo rappresenta un midrash nascosto: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Ai </a:t>
            </a:r>
            <a:r>
              <a:rPr lang="it-IT" b="1" dirty="0"/>
              <a:t>5 capitoli </a:t>
            </a:r>
            <a:r>
              <a:rPr lang="it-IT" dirty="0"/>
              <a:t>di </a:t>
            </a:r>
            <a:r>
              <a:rPr lang="it-IT" u="sng" dirty="0" err="1"/>
              <a:t>Gc</a:t>
            </a:r>
            <a:r>
              <a:rPr lang="it-IT" dirty="0"/>
              <a:t> corrispondono </a:t>
            </a:r>
            <a:r>
              <a:rPr lang="it-IT" b="1" dirty="0"/>
              <a:t>5 temi </a:t>
            </a:r>
            <a:r>
              <a:rPr lang="it-IT" dirty="0"/>
              <a:t>contenuti in </a:t>
            </a:r>
            <a:r>
              <a:rPr lang="it-IT" u="sng" dirty="0" err="1"/>
              <a:t>Sal</a:t>
            </a:r>
            <a:r>
              <a:rPr lang="it-IT" u="sng" dirty="0"/>
              <a:t> 12,2-6</a:t>
            </a:r>
          </a:p>
        </p:txBody>
      </p:sp>
    </p:spTree>
    <p:extLst>
      <p:ext uri="{BB962C8B-B14F-4D97-AF65-F5344CB8AC3E}">
        <p14:creationId xmlns:p14="http://schemas.microsoft.com/office/powerpoint/2010/main" val="652428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CFB017-456E-4258-B83A-713586483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M. </a:t>
            </a:r>
            <a:r>
              <a:rPr lang="it-IT" b="1" dirty="0" err="1"/>
              <a:t>Gertner</a:t>
            </a:r>
            <a:r>
              <a:rPr lang="it-IT" b="1" dirty="0"/>
              <a:t> e la lettura midrashica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FB0724-6DD5-49F9-B0BE-1A9DE0A7D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96" y="1932496"/>
            <a:ext cx="10515600" cy="4637986"/>
          </a:xfrm>
        </p:spPr>
        <p:txBody>
          <a:bodyPr>
            <a:normAutofit fontScale="92500" lnSpcReduction="10000"/>
          </a:bodyPr>
          <a:lstStyle/>
          <a:p>
            <a:pPr marL="0" indent="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sz="4200" dirty="0" err="1">
                <a:solidFill>
                  <a:srgbClr val="111111"/>
                </a:solidFill>
                <a:latin typeface="SpaceGroteskRegular"/>
              </a:rPr>
              <a:t>Sal</a:t>
            </a:r>
            <a:r>
              <a:rPr lang="it-IT" sz="4200" dirty="0">
                <a:solidFill>
                  <a:srgbClr val="111111"/>
                </a:solidFill>
                <a:latin typeface="SpaceGroteskRegular"/>
              </a:rPr>
              <a:t> 12,2-6</a:t>
            </a:r>
          </a:p>
          <a:p>
            <a:pPr marL="0" indent="0" algn="ctr">
              <a:buNone/>
            </a:pPr>
            <a:r>
              <a:rPr lang="it-IT" sz="1600" baseline="30000" dirty="0">
                <a:solidFill>
                  <a:srgbClr val="A6122D"/>
                </a:solidFill>
                <a:latin typeface="SpaceGroteskRegular"/>
              </a:rPr>
              <a:t>2</a:t>
            </a:r>
            <a:r>
              <a:rPr lang="it-IT" sz="1900" dirty="0">
                <a:solidFill>
                  <a:srgbClr val="111111"/>
                </a:solidFill>
                <a:latin typeface="PT Serif"/>
              </a:rPr>
              <a:t> Salvami, Signore! Non c'è più un uomo giusto;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900" dirty="0">
                <a:solidFill>
                  <a:srgbClr val="111111"/>
                </a:solidFill>
                <a:latin typeface="PT Serif"/>
              </a:rPr>
              <a:t>sono scomparsi i fedeli tra i figli dell'uomo.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600" baseline="30000" dirty="0">
                <a:solidFill>
                  <a:srgbClr val="A6122D"/>
                </a:solidFill>
                <a:latin typeface="SpaceGroteskRegular"/>
              </a:rPr>
              <a:t>3</a:t>
            </a:r>
            <a:r>
              <a:rPr lang="it-IT" sz="1900" dirty="0">
                <a:solidFill>
                  <a:srgbClr val="111111"/>
                </a:solidFill>
                <a:latin typeface="PT Serif"/>
              </a:rPr>
              <a:t> Si dicono menzogne l'uno all'altro,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900" dirty="0">
                <a:solidFill>
                  <a:srgbClr val="111111"/>
                </a:solidFill>
                <a:latin typeface="PT Serif"/>
              </a:rPr>
              <a:t>labbra adulatrici parlano con cuore doppio.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600" baseline="30000" dirty="0">
                <a:solidFill>
                  <a:srgbClr val="A6122D"/>
                </a:solidFill>
                <a:latin typeface="SpaceGroteskRegular"/>
              </a:rPr>
              <a:t>4</a:t>
            </a:r>
            <a:r>
              <a:rPr lang="it-IT" sz="1900" dirty="0">
                <a:solidFill>
                  <a:srgbClr val="111111"/>
                </a:solidFill>
                <a:latin typeface="PT Serif"/>
              </a:rPr>
              <a:t> Recida il Signore le labbra adulatrici,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900" dirty="0">
                <a:solidFill>
                  <a:srgbClr val="111111"/>
                </a:solidFill>
                <a:latin typeface="PT Serif"/>
              </a:rPr>
              <a:t>la lingua che vanta imprese grandiose,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600" baseline="30000" dirty="0">
                <a:solidFill>
                  <a:srgbClr val="A6122D"/>
                </a:solidFill>
                <a:latin typeface="SpaceGroteskRegular"/>
              </a:rPr>
              <a:t>5 </a:t>
            </a:r>
            <a:r>
              <a:rPr lang="it-IT" sz="1900" dirty="0">
                <a:solidFill>
                  <a:srgbClr val="111111"/>
                </a:solidFill>
                <a:latin typeface="PT Serif"/>
              </a:rPr>
              <a:t>quanti dicono: "Con la nostra lingua siamo forti,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900" dirty="0">
                <a:solidFill>
                  <a:srgbClr val="111111"/>
                </a:solidFill>
                <a:latin typeface="PT Serif"/>
              </a:rPr>
              <a:t>le nostre labbra sono con noi: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900" dirty="0">
                <a:solidFill>
                  <a:srgbClr val="111111"/>
                </a:solidFill>
                <a:latin typeface="PT Serif"/>
              </a:rPr>
              <a:t>chi sarà il nostro padrone?".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600" baseline="30000" dirty="0">
                <a:solidFill>
                  <a:srgbClr val="A6122D"/>
                </a:solidFill>
                <a:latin typeface="SpaceGroteskRegular"/>
              </a:rPr>
              <a:t>6</a:t>
            </a:r>
            <a:r>
              <a:rPr lang="it-IT" sz="1900" dirty="0">
                <a:solidFill>
                  <a:srgbClr val="111111"/>
                </a:solidFill>
                <a:latin typeface="PT Serif"/>
              </a:rPr>
              <a:t> "Per l'oppressione dei miseri e il gemito dei poveri,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900" dirty="0">
                <a:solidFill>
                  <a:srgbClr val="111111"/>
                </a:solidFill>
                <a:latin typeface="PT Serif"/>
              </a:rPr>
              <a:t>ecco, mi alzerò - dice il Signore -;</a:t>
            </a:r>
            <a:br>
              <a:rPr lang="it-IT" sz="1900" dirty="0">
                <a:solidFill>
                  <a:srgbClr val="111111"/>
                </a:solidFill>
                <a:latin typeface="PT Serif"/>
              </a:rPr>
            </a:br>
            <a:r>
              <a:rPr lang="it-IT" sz="1900" dirty="0">
                <a:solidFill>
                  <a:srgbClr val="111111"/>
                </a:solidFill>
                <a:latin typeface="PT Serif"/>
              </a:rPr>
              <a:t>metterò in salvo chi è disprezzato".</a:t>
            </a:r>
          </a:p>
        </p:txBody>
      </p:sp>
    </p:spTree>
    <p:extLst>
      <p:ext uri="{BB962C8B-B14F-4D97-AF65-F5344CB8AC3E}">
        <p14:creationId xmlns:p14="http://schemas.microsoft.com/office/powerpoint/2010/main" val="319396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3BF5F5-E7EF-405A-A590-70451147F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aseline="30000" dirty="0">
              <a:solidFill>
                <a:srgbClr val="A6122D"/>
              </a:solidFill>
              <a:latin typeface="SpaceGroteskRegular"/>
            </a:endParaRPr>
          </a:p>
          <a:p>
            <a:pPr marL="0" indent="0">
              <a:buNone/>
            </a:pPr>
            <a:endParaRPr lang="it-IT" sz="2000" baseline="30000" dirty="0">
              <a:solidFill>
                <a:srgbClr val="A6122D"/>
              </a:solidFill>
              <a:latin typeface="SpaceGroteskRegular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Salvami, Signore! Non c'è più un uomo giusto;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r>
              <a:rPr lang="it-IT" dirty="0">
                <a:solidFill>
                  <a:srgbClr val="111111"/>
                </a:solidFill>
                <a:latin typeface="PT Serif"/>
              </a:rPr>
              <a:t>sono scomparsi i fedeli tra i figli dell'uomo.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                                        La fede (</a:t>
            </a:r>
            <a:r>
              <a:rPr lang="it-IT" dirty="0" err="1">
                <a:solidFill>
                  <a:srgbClr val="111111"/>
                </a:solidFill>
                <a:latin typeface="PT Serif"/>
              </a:rPr>
              <a:t>Gc</a:t>
            </a:r>
            <a:r>
              <a:rPr lang="it-IT" dirty="0">
                <a:solidFill>
                  <a:srgbClr val="111111"/>
                </a:solidFill>
                <a:latin typeface="PT Serif"/>
              </a:rPr>
              <a:t> 1)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4455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533BBF-CA59-4EDA-A959-E45457AE5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Si dicono menzogne l'uno all'altro,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r>
              <a:rPr lang="it-IT" dirty="0">
                <a:solidFill>
                  <a:srgbClr val="111111"/>
                </a:solidFill>
                <a:latin typeface="PT Serif"/>
              </a:rPr>
              <a:t>labbra adulatrici parlano con cuore doppio.</a:t>
            </a:r>
            <a:br>
              <a:rPr lang="it-IT" dirty="0">
                <a:solidFill>
                  <a:srgbClr val="111111"/>
                </a:solidFill>
                <a:latin typeface="PT Serif"/>
              </a:rPr>
            </a:br>
            <a:br>
              <a:rPr lang="it-IT" dirty="0">
                <a:solidFill>
                  <a:srgbClr val="111111"/>
                </a:solidFill>
                <a:latin typeface="PT Serif"/>
              </a:rPr>
            </a:br>
            <a:endParaRPr lang="it-IT" dirty="0">
              <a:solidFill>
                <a:srgbClr val="111111"/>
              </a:solidFill>
              <a:latin typeface="PT Serif"/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111111"/>
                </a:solidFill>
                <a:latin typeface="PT Serif"/>
              </a:rPr>
              <a:t>La divisione (</a:t>
            </a:r>
            <a:r>
              <a:rPr lang="it-IT" dirty="0" err="1">
                <a:solidFill>
                  <a:srgbClr val="111111"/>
                </a:solidFill>
                <a:latin typeface="PT Serif"/>
              </a:rPr>
              <a:t>Gc</a:t>
            </a:r>
            <a:r>
              <a:rPr lang="it-IT" dirty="0">
                <a:solidFill>
                  <a:srgbClr val="111111"/>
                </a:solidFill>
                <a:latin typeface="PT Serif"/>
              </a:rPr>
              <a:t> 2)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5324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1395</Words>
  <Application>Microsoft Office PowerPoint</Application>
  <PresentationFormat>Widescreen</PresentationFormat>
  <Paragraphs>211</Paragraphs>
  <Slides>31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PT Serif</vt:lpstr>
      <vt:lpstr>SpaceGroteskRegular</vt:lpstr>
      <vt:lpstr>Wingdings</vt:lpstr>
      <vt:lpstr>Tema di Office</vt:lpstr>
      <vt:lpstr>Lettera di Giacomo</vt:lpstr>
      <vt:lpstr>M. Gertner e la lettura midrashica</vt:lpstr>
      <vt:lpstr>M. Gertner e la lettura midrashica</vt:lpstr>
      <vt:lpstr>M. Gertner e la lettura midrashica</vt:lpstr>
      <vt:lpstr>M. Gertner e la lettura midrashica</vt:lpstr>
      <vt:lpstr>M. Gertner e la lettura midrashica</vt:lpstr>
      <vt:lpstr>M. Gertner e la lettura midrashica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M. Gertner e la lettura midrashica</vt:lpstr>
      <vt:lpstr>Disposizione della Lettera secondo P.H. Davids</vt:lpstr>
      <vt:lpstr>Formula iniziale bipartita (1,2-27)</vt:lpstr>
      <vt:lpstr>Corpo della lettera (2,1-5,6)</vt:lpstr>
      <vt:lpstr>Formula conclusiva (5,7-20)</vt:lpstr>
      <vt:lpstr>Analisi retorica classica di L. Thurén</vt:lpstr>
      <vt:lpstr>Analisi retorica classica di L. Thurén</vt:lpstr>
      <vt:lpstr>Analisi retorica classica di L. Thurén</vt:lpstr>
      <vt:lpstr>Analisi retorica classica di L. Thurén</vt:lpstr>
      <vt:lpstr>Analisi retorica classica di L. Thurén</vt:lpstr>
      <vt:lpstr>Analisi retorica classica di L. Thurén</vt:lpstr>
      <vt:lpstr>Analisi retorica classica di L. Thurén</vt:lpstr>
      <vt:lpstr>Analisi retorica classica di L. Thurén</vt:lpstr>
      <vt:lpstr>Proposta di T.B. Cargal</vt:lpstr>
      <vt:lpstr>Proposta di T.B. Cargal</vt:lpstr>
      <vt:lpstr>Proposta di T.B Cargal</vt:lpstr>
      <vt:lpstr>F. Vouga e le corrispondenze tematiche</vt:lpstr>
      <vt:lpstr>F. Vouga e le corrispondenze tematiche</vt:lpstr>
      <vt:lpstr>F. Vouga e le corrispondenze tematiche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Lettera di Giacomo</dc:title>
  <dc:creator>Maurizio Ulturale</dc:creator>
  <cp:lastModifiedBy>Maurizio Ulturale</cp:lastModifiedBy>
  <cp:revision>10</cp:revision>
  <dcterms:created xsi:type="dcterms:W3CDTF">2024-10-29T13:21:16Z</dcterms:created>
  <dcterms:modified xsi:type="dcterms:W3CDTF">2024-11-07T10:15:56Z</dcterms:modified>
</cp:coreProperties>
</file>